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3" r:id="rId3"/>
    <p:sldId id="257" r:id="rId4"/>
    <p:sldId id="265" r:id="rId5"/>
    <p:sldId id="264" r:id="rId6"/>
    <p:sldId id="258" r:id="rId7"/>
    <p:sldId id="262" r:id="rId8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B6C2"/>
    <a:srgbClr val="AED7E6"/>
    <a:srgbClr val="4E889C"/>
    <a:srgbClr val="C28900"/>
    <a:srgbClr val="026F93"/>
    <a:srgbClr val="0066B0"/>
    <a:srgbClr val="015B79"/>
    <a:srgbClr val="0E5B75"/>
    <a:srgbClr val="E6ED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80782D-89BA-2BAF-E3A8-47433A0EC67F}" v="7" dt="2023-09-19T09:59:42.490"/>
    <p1510:client id="{395AC951-488E-A866-CABE-BD9A1A742344}" v="45" dt="2023-10-03T10:20:35.127"/>
    <p1510:client id="{3EF5F98C-E6E0-7DAE-7DB4-45053FE25392}" v="76" dt="2023-09-15T13:30:18.952"/>
    <p1510:client id="{6A15B5FD-070C-A5DF-B323-11E22627D74F}" v="113" dt="2023-09-15T14:22:39.007"/>
    <p1510:client id="{C1E1715D-F0BB-CDD3-AD04-F256A50C8731}" v="112" dt="2023-09-19T09:47:41.907"/>
    <p1510:client id="{C6E99D44-D137-4CA9-81DD-B10DA3285D07}" v="261" dt="2023-09-14T15:35:28.043"/>
    <p1510:client id="{F4517E94-0A80-EED1-9B84-F4224A5E12F0}" v="119" dt="2023-09-14T16:23:53.2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lip N." userId="S::filip.na@praesterno.pl::364ef132-9588-4110-8525-5e382ddac311" providerId="AD" clId="Web-{395AC951-488E-A866-CABE-BD9A1A742344}"/>
    <pc:docChg chg="modSld">
      <pc:chgData name="Filip N." userId="S::filip.na@praesterno.pl::364ef132-9588-4110-8525-5e382ddac311" providerId="AD" clId="Web-{395AC951-488E-A866-CABE-BD9A1A742344}" dt="2023-10-03T10:20:35.127" v="42" actId="20577"/>
      <pc:docMkLst>
        <pc:docMk/>
      </pc:docMkLst>
      <pc:sldChg chg="modSp">
        <pc:chgData name="Filip N." userId="S::filip.na@praesterno.pl::364ef132-9588-4110-8525-5e382ddac311" providerId="AD" clId="Web-{395AC951-488E-A866-CABE-BD9A1A742344}" dt="2023-10-03T10:19:06.843" v="31" actId="20577"/>
        <pc:sldMkLst>
          <pc:docMk/>
          <pc:sldMk cId="3910305690" sldId="260"/>
        </pc:sldMkLst>
        <pc:spChg chg="mod">
          <ac:chgData name="Filip N." userId="S::filip.na@praesterno.pl::364ef132-9588-4110-8525-5e382ddac311" providerId="AD" clId="Web-{395AC951-488E-A866-CABE-BD9A1A742344}" dt="2023-10-03T10:19:06.843" v="31" actId="20577"/>
          <ac:spMkLst>
            <pc:docMk/>
            <pc:sldMk cId="3910305690" sldId="260"/>
            <ac:spMk id="6" creationId="{910D245E-B6EA-CDD5-B160-1DBE36E708F6}"/>
          </ac:spMkLst>
        </pc:spChg>
      </pc:sldChg>
      <pc:sldChg chg="modSp">
        <pc:chgData name="Filip N." userId="S::filip.na@praesterno.pl::364ef132-9588-4110-8525-5e382ddac311" providerId="AD" clId="Web-{395AC951-488E-A866-CABE-BD9A1A742344}" dt="2023-10-03T10:20:35.127" v="42" actId="20577"/>
        <pc:sldMkLst>
          <pc:docMk/>
          <pc:sldMk cId="3983107469" sldId="262"/>
        </pc:sldMkLst>
        <pc:spChg chg="mod">
          <ac:chgData name="Filip N." userId="S::filip.na@praesterno.pl::364ef132-9588-4110-8525-5e382ddac311" providerId="AD" clId="Web-{395AC951-488E-A866-CABE-BD9A1A742344}" dt="2023-10-03T10:20:35.127" v="42" actId="20577"/>
          <ac:spMkLst>
            <pc:docMk/>
            <pc:sldMk cId="3983107469" sldId="262"/>
            <ac:spMk id="7" creationId="{F1F1237D-9048-C1AC-A342-DC83B2A39FF1}"/>
          </ac:spMkLst>
        </pc:spChg>
        <pc:spChg chg="mod">
          <ac:chgData name="Filip N." userId="S::filip.na@praesterno.pl::364ef132-9588-4110-8525-5e382ddac311" providerId="AD" clId="Web-{395AC951-488E-A866-CABE-BD9A1A742344}" dt="2023-10-03T10:19:46.938" v="34" actId="20577"/>
          <ac:spMkLst>
            <pc:docMk/>
            <pc:sldMk cId="3983107469" sldId="262"/>
            <ac:spMk id="8" creationId="{8475CF3A-D1F8-41FA-6FCF-4F8D9D564B49}"/>
          </ac:spMkLst>
        </pc:spChg>
      </pc:sldChg>
    </pc:docChg>
  </pc:docChgLst>
  <pc:docChgLst>
    <pc:chgData name="Filip N." userId="S::filip.na@praesterno.pl::364ef132-9588-4110-8525-5e382ddac311" providerId="AD" clId="Web-{C1E1715D-F0BB-CDD3-AD04-F256A50C8731}"/>
    <pc:docChg chg="modSld sldOrd">
      <pc:chgData name="Filip N." userId="S::filip.na@praesterno.pl::364ef132-9588-4110-8525-5e382ddac311" providerId="AD" clId="Web-{C1E1715D-F0BB-CDD3-AD04-F256A50C8731}" dt="2023-09-19T09:47:41.907" v="110" actId="20577"/>
      <pc:docMkLst>
        <pc:docMk/>
      </pc:docMkLst>
      <pc:sldChg chg="modSp">
        <pc:chgData name="Filip N." userId="S::filip.na@praesterno.pl::364ef132-9588-4110-8525-5e382ddac311" providerId="AD" clId="Web-{C1E1715D-F0BB-CDD3-AD04-F256A50C8731}" dt="2023-09-19T09:32:56.994" v="29" actId="20577"/>
        <pc:sldMkLst>
          <pc:docMk/>
          <pc:sldMk cId="3866323088" sldId="257"/>
        </pc:sldMkLst>
        <pc:spChg chg="mod">
          <ac:chgData name="Filip N." userId="S::filip.na@praesterno.pl::364ef132-9588-4110-8525-5e382ddac311" providerId="AD" clId="Web-{C1E1715D-F0BB-CDD3-AD04-F256A50C8731}" dt="2023-09-19T09:32:56.994" v="29" actId="20577"/>
          <ac:spMkLst>
            <pc:docMk/>
            <pc:sldMk cId="3866323088" sldId="257"/>
            <ac:spMk id="6" creationId="{40194DD1-413F-A992-3F89-5D2EDEA05836}"/>
          </ac:spMkLst>
        </pc:spChg>
      </pc:sldChg>
      <pc:sldChg chg="modSp ord">
        <pc:chgData name="Filip N." userId="S::filip.na@praesterno.pl::364ef132-9588-4110-8525-5e382ddac311" providerId="AD" clId="Web-{C1E1715D-F0BB-CDD3-AD04-F256A50C8731}" dt="2023-09-19T09:47:28.281" v="108" actId="20577"/>
        <pc:sldMkLst>
          <pc:docMk/>
          <pc:sldMk cId="3910305690" sldId="260"/>
        </pc:sldMkLst>
        <pc:spChg chg="mod">
          <ac:chgData name="Filip N." userId="S::filip.na@praesterno.pl::364ef132-9588-4110-8525-5e382ddac311" providerId="AD" clId="Web-{C1E1715D-F0BB-CDD3-AD04-F256A50C8731}" dt="2023-09-19T09:32:43.150" v="26" actId="20577"/>
          <ac:spMkLst>
            <pc:docMk/>
            <pc:sldMk cId="3910305690" sldId="260"/>
            <ac:spMk id="3" creationId="{7639A05C-5571-9B51-2D06-AAC6172C3FFD}"/>
          </ac:spMkLst>
        </pc:spChg>
        <pc:spChg chg="mod">
          <ac:chgData name="Filip N." userId="S::filip.na@praesterno.pl::364ef132-9588-4110-8525-5e382ddac311" providerId="AD" clId="Web-{C1E1715D-F0BB-CDD3-AD04-F256A50C8731}" dt="2023-09-19T09:47:28.281" v="108" actId="20577"/>
          <ac:spMkLst>
            <pc:docMk/>
            <pc:sldMk cId="3910305690" sldId="260"/>
            <ac:spMk id="6" creationId="{910D245E-B6EA-CDD5-B160-1DBE36E708F6}"/>
          </ac:spMkLst>
        </pc:spChg>
        <pc:spChg chg="mod">
          <ac:chgData name="Filip N." userId="S::filip.na@praesterno.pl::364ef132-9588-4110-8525-5e382ddac311" providerId="AD" clId="Web-{C1E1715D-F0BB-CDD3-AD04-F256A50C8731}" dt="2023-09-19T09:47:11.812" v="106"/>
          <ac:spMkLst>
            <pc:docMk/>
            <pc:sldMk cId="3910305690" sldId="260"/>
            <ac:spMk id="7" creationId="{F1F1237D-9048-C1AC-A342-DC83B2A39FF1}"/>
          </ac:spMkLst>
        </pc:spChg>
        <pc:picChg chg="mod">
          <ac:chgData name="Filip N." userId="S::filip.na@praesterno.pl::364ef132-9588-4110-8525-5e382ddac311" providerId="AD" clId="Web-{C1E1715D-F0BB-CDD3-AD04-F256A50C8731}" dt="2023-09-19T09:46:25.029" v="98" actId="1076"/>
          <ac:picMkLst>
            <pc:docMk/>
            <pc:sldMk cId="3910305690" sldId="260"/>
            <ac:picMk id="5" creationId="{B6DB0FA8-16ED-23E6-E2D5-3BFF9C79CA77}"/>
          </ac:picMkLst>
        </pc:picChg>
      </pc:sldChg>
      <pc:sldChg chg="addSp delSp modSp">
        <pc:chgData name="Filip N." userId="S::filip.na@praesterno.pl::364ef132-9588-4110-8525-5e382ddac311" providerId="AD" clId="Web-{C1E1715D-F0BB-CDD3-AD04-F256A50C8731}" dt="2023-09-19T09:47:41.907" v="110" actId="20577"/>
        <pc:sldMkLst>
          <pc:docMk/>
          <pc:sldMk cId="3983107469" sldId="262"/>
        </pc:sldMkLst>
        <pc:spChg chg="del mod">
          <ac:chgData name="Filip N." userId="S::filip.na@praesterno.pl::364ef132-9588-4110-8525-5e382ddac311" providerId="AD" clId="Web-{C1E1715D-F0BB-CDD3-AD04-F256A50C8731}" dt="2023-09-19T09:34:20.092" v="40"/>
          <ac:spMkLst>
            <pc:docMk/>
            <pc:sldMk cId="3983107469" sldId="262"/>
            <ac:spMk id="6" creationId="{910D245E-B6EA-CDD5-B160-1DBE36E708F6}"/>
          </ac:spMkLst>
        </pc:spChg>
        <pc:spChg chg="mod">
          <ac:chgData name="Filip N." userId="S::filip.na@praesterno.pl::364ef132-9588-4110-8525-5e382ddac311" providerId="AD" clId="Web-{C1E1715D-F0BB-CDD3-AD04-F256A50C8731}" dt="2023-09-19T09:39:23.448" v="86" actId="20577"/>
          <ac:spMkLst>
            <pc:docMk/>
            <pc:sldMk cId="3983107469" sldId="262"/>
            <ac:spMk id="7" creationId="{F1F1237D-9048-C1AC-A342-DC83B2A39FF1}"/>
          </ac:spMkLst>
        </pc:spChg>
        <pc:spChg chg="add mod">
          <ac:chgData name="Filip N." userId="S::filip.na@praesterno.pl::364ef132-9588-4110-8525-5e382ddac311" providerId="AD" clId="Web-{C1E1715D-F0BB-CDD3-AD04-F256A50C8731}" dt="2023-09-19T09:47:41.907" v="110" actId="20577"/>
          <ac:spMkLst>
            <pc:docMk/>
            <pc:sldMk cId="3983107469" sldId="262"/>
            <ac:spMk id="8" creationId="{8475CF3A-D1F8-41FA-6FCF-4F8D9D564B49}"/>
          </ac:spMkLst>
        </pc:spChg>
      </pc:sldChg>
      <pc:sldChg chg="modSp">
        <pc:chgData name="Filip N." userId="S::filip.na@praesterno.pl::364ef132-9588-4110-8525-5e382ddac311" providerId="AD" clId="Web-{C1E1715D-F0BB-CDD3-AD04-F256A50C8731}" dt="2023-09-19T09:32:49.447" v="27" actId="20577"/>
        <pc:sldMkLst>
          <pc:docMk/>
          <pc:sldMk cId="118370666" sldId="263"/>
        </pc:sldMkLst>
        <pc:spChg chg="mod">
          <ac:chgData name="Filip N." userId="S::filip.na@praesterno.pl::364ef132-9588-4110-8525-5e382ddac311" providerId="AD" clId="Web-{C1E1715D-F0BB-CDD3-AD04-F256A50C8731}" dt="2023-09-19T09:32:49.447" v="27" actId="20577"/>
          <ac:spMkLst>
            <pc:docMk/>
            <pc:sldMk cId="118370666" sldId="263"/>
            <ac:spMk id="7" creationId="{F1F1237D-9048-C1AC-A342-DC83B2A39FF1}"/>
          </ac:spMkLst>
        </pc:spChg>
        <pc:picChg chg="mod">
          <ac:chgData name="Filip N." userId="S::filip.na@praesterno.pl::364ef132-9588-4110-8525-5e382ddac311" providerId="AD" clId="Web-{C1E1715D-F0BB-CDD3-AD04-F256A50C8731}" dt="2023-09-19T09:32:03.336" v="20" actId="1076"/>
          <ac:picMkLst>
            <pc:docMk/>
            <pc:sldMk cId="118370666" sldId="263"/>
            <ac:picMk id="2" creationId="{8704EDAE-D5AE-88BD-5C7E-2D851FE0CEE0}"/>
          </ac:picMkLst>
        </pc:picChg>
      </pc:sldChg>
      <pc:sldChg chg="modSp">
        <pc:chgData name="Filip N." userId="S::filip.na@praesterno.pl::364ef132-9588-4110-8525-5e382ddac311" providerId="AD" clId="Web-{C1E1715D-F0BB-CDD3-AD04-F256A50C8731}" dt="2023-09-19T09:33:07.573" v="31" actId="20577"/>
        <pc:sldMkLst>
          <pc:docMk/>
          <pc:sldMk cId="2686486987" sldId="265"/>
        </pc:sldMkLst>
        <pc:spChg chg="mod">
          <ac:chgData name="Filip N." userId="S::filip.na@praesterno.pl::364ef132-9588-4110-8525-5e382ddac311" providerId="AD" clId="Web-{C1E1715D-F0BB-CDD3-AD04-F256A50C8731}" dt="2023-09-19T09:33:07.573" v="31" actId="20577"/>
          <ac:spMkLst>
            <pc:docMk/>
            <pc:sldMk cId="2686486987" sldId="265"/>
            <ac:spMk id="6" creationId="{40194DD1-413F-A992-3F89-5D2EDEA05836}"/>
          </ac:spMkLst>
        </pc:spChg>
      </pc:sldChg>
    </pc:docChg>
  </pc:docChgLst>
  <pc:docChgLst>
    <pc:chgData name="Filip N." userId="S::filip.na@praesterno.pl::364ef132-9588-4110-8525-5e382ddac311" providerId="AD" clId="Web-{6A15B5FD-070C-A5DF-B323-11E22627D74F}"/>
    <pc:docChg chg="addSld delSld modSld">
      <pc:chgData name="Filip N." userId="S::filip.na@praesterno.pl::364ef132-9588-4110-8525-5e382ddac311" providerId="AD" clId="Web-{6A15B5FD-070C-A5DF-B323-11E22627D74F}" dt="2023-09-15T14:22:39.007" v="111"/>
      <pc:docMkLst>
        <pc:docMk/>
      </pc:docMkLst>
      <pc:sldChg chg="modSp">
        <pc:chgData name="Filip N." userId="S::filip.na@praesterno.pl::364ef132-9588-4110-8525-5e382ddac311" providerId="AD" clId="Web-{6A15B5FD-070C-A5DF-B323-11E22627D74F}" dt="2023-09-15T14:22:19.053" v="107" actId="1076"/>
        <pc:sldMkLst>
          <pc:docMk/>
          <pc:sldMk cId="3866323088" sldId="257"/>
        </pc:sldMkLst>
        <pc:spChg chg="mod">
          <ac:chgData name="Filip N." userId="S::filip.na@praesterno.pl::364ef132-9588-4110-8525-5e382ddac311" providerId="AD" clId="Web-{6A15B5FD-070C-A5DF-B323-11E22627D74F}" dt="2023-09-15T14:22:06.131" v="106" actId="20577"/>
          <ac:spMkLst>
            <pc:docMk/>
            <pc:sldMk cId="3866323088" sldId="257"/>
            <ac:spMk id="6" creationId="{40194DD1-413F-A992-3F89-5D2EDEA05836}"/>
          </ac:spMkLst>
        </pc:spChg>
        <pc:picChg chg="mod">
          <ac:chgData name="Filip N." userId="S::filip.na@praesterno.pl::364ef132-9588-4110-8525-5e382ddac311" providerId="AD" clId="Web-{6A15B5FD-070C-A5DF-B323-11E22627D74F}" dt="2023-09-15T14:22:19.053" v="107" actId="1076"/>
          <ac:picMkLst>
            <pc:docMk/>
            <pc:sldMk cId="3866323088" sldId="257"/>
            <ac:picMk id="5" creationId="{B6DB0FA8-16ED-23E6-E2D5-3BFF9C79CA77}"/>
          </ac:picMkLst>
        </pc:picChg>
      </pc:sldChg>
      <pc:sldChg chg="addSp delSp del">
        <pc:chgData name="Filip N." userId="S::filip.na@praesterno.pl::364ef132-9588-4110-8525-5e382ddac311" providerId="AD" clId="Web-{6A15B5FD-070C-A5DF-B323-11E22627D74F}" dt="2023-09-15T13:35:55.767" v="2"/>
        <pc:sldMkLst>
          <pc:docMk/>
          <pc:sldMk cId="2969587182" sldId="259"/>
        </pc:sldMkLst>
        <pc:spChg chg="add del">
          <ac:chgData name="Filip N." userId="S::filip.na@praesterno.pl::364ef132-9588-4110-8525-5e382ddac311" providerId="AD" clId="Web-{6A15B5FD-070C-A5DF-B323-11E22627D74F}" dt="2023-09-15T13:34:56.093" v="1"/>
          <ac:spMkLst>
            <pc:docMk/>
            <pc:sldMk cId="2969587182" sldId="259"/>
            <ac:spMk id="2" creationId="{108FB049-912D-4261-93BE-288BF90049DC}"/>
          </ac:spMkLst>
        </pc:spChg>
      </pc:sldChg>
      <pc:sldChg chg="modSp">
        <pc:chgData name="Filip N." userId="S::filip.na@praesterno.pl::364ef132-9588-4110-8525-5e382ddac311" providerId="AD" clId="Web-{6A15B5FD-070C-A5DF-B323-11E22627D74F}" dt="2023-09-15T13:41:31.762" v="65" actId="1076"/>
        <pc:sldMkLst>
          <pc:docMk/>
          <pc:sldMk cId="3910305690" sldId="260"/>
        </pc:sldMkLst>
        <pc:picChg chg="mod">
          <ac:chgData name="Filip N." userId="S::filip.na@praesterno.pl::364ef132-9588-4110-8525-5e382ddac311" providerId="AD" clId="Web-{6A15B5FD-070C-A5DF-B323-11E22627D74F}" dt="2023-09-15T13:41:31.762" v="65" actId="1076"/>
          <ac:picMkLst>
            <pc:docMk/>
            <pc:sldMk cId="3910305690" sldId="260"/>
            <ac:picMk id="5" creationId="{B6DB0FA8-16ED-23E6-E2D5-3BFF9C79CA77}"/>
          </ac:picMkLst>
        </pc:picChg>
      </pc:sldChg>
      <pc:sldChg chg="addSp modSp">
        <pc:chgData name="Filip N." userId="S::filip.na@praesterno.pl::364ef132-9588-4110-8525-5e382ddac311" providerId="AD" clId="Web-{6A15B5FD-070C-A5DF-B323-11E22627D74F}" dt="2023-09-15T13:40:00.837" v="55" actId="20577"/>
        <pc:sldMkLst>
          <pc:docMk/>
          <pc:sldMk cId="3983107469" sldId="262"/>
        </pc:sldMkLst>
        <pc:spChg chg="mod">
          <ac:chgData name="Filip N." userId="S::filip.na@praesterno.pl::364ef132-9588-4110-8525-5e382ddac311" providerId="AD" clId="Web-{6A15B5FD-070C-A5DF-B323-11E22627D74F}" dt="2023-09-15T13:36:32.783" v="20" actId="14100"/>
          <ac:spMkLst>
            <pc:docMk/>
            <pc:sldMk cId="3983107469" sldId="262"/>
            <ac:spMk id="7" creationId="{F1F1237D-9048-C1AC-A342-DC83B2A39FF1}"/>
          </ac:spMkLst>
        </pc:spChg>
        <pc:spChg chg="add mod ord">
          <ac:chgData name="Filip N." userId="S::filip.na@praesterno.pl::364ef132-9588-4110-8525-5e382ddac311" providerId="AD" clId="Web-{6A15B5FD-070C-A5DF-B323-11E22627D74F}" dt="2023-09-15T13:40:00.837" v="55" actId="20577"/>
          <ac:spMkLst>
            <pc:docMk/>
            <pc:sldMk cId="3983107469" sldId="262"/>
            <ac:spMk id="16" creationId="{3AD95071-D501-03A1-4F06-3EC5C8D661F0}"/>
          </ac:spMkLst>
        </pc:spChg>
        <pc:picChg chg="add mod">
          <ac:chgData name="Filip N." userId="S::filip.na@praesterno.pl::364ef132-9588-4110-8525-5e382ddac311" providerId="AD" clId="Web-{6A15B5FD-070C-A5DF-B323-11E22627D74F}" dt="2023-09-15T13:39:13.601" v="48" actId="14100"/>
          <ac:picMkLst>
            <pc:docMk/>
            <pc:sldMk cId="3983107469" sldId="262"/>
            <ac:picMk id="4" creationId="{E64E70B7-B6C4-A666-CDC6-A71EFF713B29}"/>
          </ac:picMkLst>
        </pc:picChg>
        <pc:picChg chg="add mod">
          <ac:chgData name="Filip N." userId="S::filip.na@praesterno.pl::364ef132-9588-4110-8525-5e382ddac311" providerId="AD" clId="Web-{6A15B5FD-070C-A5DF-B323-11E22627D74F}" dt="2023-09-15T13:39:42.055" v="54" actId="14100"/>
          <ac:picMkLst>
            <pc:docMk/>
            <pc:sldMk cId="3983107469" sldId="262"/>
            <ac:picMk id="9" creationId="{474E8011-3F48-FC9F-CC6C-0233CADAD573}"/>
          </ac:picMkLst>
        </pc:picChg>
        <pc:picChg chg="add mod">
          <ac:chgData name="Filip N." userId="S::filip.na@praesterno.pl::364ef132-9588-4110-8525-5e382ddac311" providerId="AD" clId="Web-{6A15B5FD-070C-A5DF-B323-11E22627D74F}" dt="2023-09-15T13:39:20.476" v="51" actId="14100"/>
          <ac:picMkLst>
            <pc:docMk/>
            <pc:sldMk cId="3983107469" sldId="262"/>
            <ac:picMk id="12" creationId="{ED690E89-68D5-9B49-C6BC-E830D7C6BE8D}"/>
          </ac:picMkLst>
        </pc:picChg>
        <pc:picChg chg="add mod">
          <ac:chgData name="Filip N." userId="S::filip.na@praesterno.pl::364ef132-9588-4110-8525-5e382ddac311" providerId="AD" clId="Web-{6A15B5FD-070C-A5DF-B323-11E22627D74F}" dt="2023-09-15T13:39:23.304" v="52" actId="14100"/>
          <ac:picMkLst>
            <pc:docMk/>
            <pc:sldMk cId="3983107469" sldId="262"/>
            <ac:picMk id="14" creationId="{1FC78CD5-F193-5954-5827-F5A9713AFA82}"/>
          </ac:picMkLst>
        </pc:picChg>
      </pc:sldChg>
      <pc:sldChg chg="addSp delSp modSp">
        <pc:chgData name="Filip N." userId="S::filip.na@praesterno.pl::364ef132-9588-4110-8525-5e382ddac311" providerId="AD" clId="Web-{6A15B5FD-070C-A5DF-B323-11E22627D74F}" dt="2023-09-15T14:21:49.771" v="104" actId="1076"/>
        <pc:sldMkLst>
          <pc:docMk/>
          <pc:sldMk cId="118370666" sldId="263"/>
        </pc:sldMkLst>
        <pc:spChg chg="add del mod">
          <ac:chgData name="Filip N." userId="S::filip.na@praesterno.pl::364ef132-9588-4110-8525-5e382ddac311" providerId="AD" clId="Web-{6A15B5FD-070C-A5DF-B323-11E22627D74F}" dt="2023-09-15T14:20:47.863" v="100" actId="20577"/>
          <ac:spMkLst>
            <pc:docMk/>
            <pc:sldMk cId="118370666" sldId="263"/>
            <ac:spMk id="7" creationId="{F1F1237D-9048-C1AC-A342-DC83B2A39FF1}"/>
          </ac:spMkLst>
        </pc:spChg>
        <pc:picChg chg="add mod">
          <ac:chgData name="Filip N." userId="S::filip.na@praesterno.pl::364ef132-9588-4110-8525-5e382ddac311" providerId="AD" clId="Web-{6A15B5FD-070C-A5DF-B323-11E22627D74F}" dt="2023-09-15T14:21:49.771" v="104" actId="1076"/>
          <ac:picMkLst>
            <pc:docMk/>
            <pc:sldMk cId="118370666" sldId="263"/>
            <ac:picMk id="2" creationId="{8704EDAE-D5AE-88BD-5C7E-2D851FE0CEE0}"/>
          </ac:picMkLst>
        </pc:picChg>
        <pc:picChg chg="mod">
          <ac:chgData name="Filip N." userId="S::filip.na@praesterno.pl::364ef132-9588-4110-8525-5e382ddac311" providerId="AD" clId="Web-{6A15B5FD-070C-A5DF-B323-11E22627D74F}" dt="2023-09-15T14:19:46.689" v="89" actId="14100"/>
          <ac:picMkLst>
            <pc:docMk/>
            <pc:sldMk cId="118370666" sldId="263"/>
            <ac:picMk id="4" creationId="{B907AD63-F70D-E334-411E-25160C00DF20}"/>
          </ac:picMkLst>
        </pc:picChg>
        <pc:picChg chg="mod">
          <ac:chgData name="Filip N." userId="S::filip.na@praesterno.pl::364ef132-9588-4110-8525-5e382ddac311" providerId="AD" clId="Web-{6A15B5FD-070C-A5DF-B323-11E22627D74F}" dt="2023-09-15T14:19:39.282" v="85" actId="1076"/>
          <ac:picMkLst>
            <pc:docMk/>
            <pc:sldMk cId="118370666" sldId="263"/>
            <ac:picMk id="8" creationId="{4BC00655-2847-A738-94C3-56A43775F39A}"/>
          </ac:picMkLst>
        </pc:picChg>
        <pc:picChg chg="mod">
          <ac:chgData name="Filip N." userId="S::filip.na@praesterno.pl::364ef132-9588-4110-8525-5e382ddac311" providerId="AD" clId="Web-{6A15B5FD-070C-A5DF-B323-11E22627D74F}" dt="2023-09-15T14:20:06.518" v="92" actId="14100"/>
          <ac:picMkLst>
            <pc:docMk/>
            <pc:sldMk cId="118370666" sldId="263"/>
            <ac:picMk id="9" creationId="{2E190F7E-97CC-C068-A639-252FA3026448}"/>
          </ac:picMkLst>
        </pc:picChg>
        <pc:picChg chg="mod">
          <ac:chgData name="Filip N." userId="S::filip.na@praesterno.pl::364ef132-9588-4110-8525-5e382ddac311" providerId="AD" clId="Web-{6A15B5FD-070C-A5DF-B323-11E22627D74F}" dt="2023-09-15T14:21:32.989" v="102" actId="14100"/>
          <ac:picMkLst>
            <pc:docMk/>
            <pc:sldMk cId="118370666" sldId="263"/>
            <ac:picMk id="10" creationId="{FE1C7FC0-F955-295C-D29F-0F50599023F2}"/>
          </ac:picMkLst>
        </pc:picChg>
      </pc:sldChg>
      <pc:sldChg chg="add del replId">
        <pc:chgData name="Filip N." userId="S::filip.na@praesterno.pl::364ef132-9588-4110-8525-5e382ddac311" providerId="AD" clId="Web-{6A15B5FD-070C-A5DF-B323-11E22627D74F}" dt="2023-09-15T14:22:30.507" v="108"/>
        <pc:sldMkLst>
          <pc:docMk/>
          <pc:sldMk cId="45022680" sldId="264"/>
        </pc:sldMkLst>
      </pc:sldChg>
      <pc:sldChg chg="add replId">
        <pc:chgData name="Filip N." userId="S::filip.na@praesterno.pl::364ef132-9588-4110-8525-5e382ddac311" providerId="AD" clId="Web-{6A15B5FD-070C-A5DF-B323-11E22627D74F}" dt="2023-09-15T14:22:37.507" v="110"/>
        <pc:sldMkLst>
          <pc:docMk/>
          <pc:sldMk cId="2951852971" sldId="264"/>
        </pc:sldMkLst>
      </pc:sldChg>
      <pc:sldChg chg="add del replId">
        <pc:chgData name="Filip N." userId="S::filip.na@praesterno.pl::364ef132-9588-4110-8525-5e382ddac311" providerId="AD" clId="Web-{6A15B5FD-070C-A5DF-B323-11E22627D74F}" dt="2023-09-15T14:22:32.882" v="109"/>
        <pc:sldMkLst>
          <pc:docMk/>
          <pc:sldMk cId="643613503" sldId="265"/>
        </pc:sldMkLst>
      </pc:sldChg>
      <pc:sldChg chg="add replId">
        <pc:chgData name="Filip N." userId="S::filip.na@praesterno.pl::364ef132-9588-4110-8525-5e382ddac311" providerId="AD" clId="Web-{6A15B5FD-070C-A5DF-B323-11E22627D74F}" dt="2023-09-15T14:22:39.007" v="111"/>
        <pc:sldMkLst>
          <pc:docMk/>
          <pc:sldMk cId="2686486987" sldId="265"/>
        </pc:sldMkLst>
      </pc:sldChg>
    </pc:docChg>
  </pc:docChgLst>
  <pc:docChgLst>
    <pc:chgData name="Filip N." userId="S::filip.na@praesterno.pl::364ef132-9588-4110-8525-5e382ddac311" providerId="AD" clId="Web-{C6E99D44-D137-4CA9-81DD-B10DA3285D07}"/>
    <pc:docChg chg="addSld modSld sldOrd">
      <pc:chgData name="Filip N." userId="S::filip.na@praesterno.pl::364ef132-9588-4110-8525-5e382ddac311" providerId="AD" clId="Web-{C6E99D44-D137-4CA9-81DD-B10DA3285D07}" dt="2023-09-14T15:35:28.043" v="255" actId="1076"/>
      <pc:docMkLst>
        <pc:docMk/>
      </pc:docMkLst>
      <pc:sldChg chg="addSp delSp modSp mod setBg">
        <pc:chgData name="Filip N." userId="S::filip.na@praesterno.pl::364ef132-9588-4110-8525-5e382ddac311" providerId="AD" clId="Web-{C6E99D44-D137-4CA9-81DD-B10DA3285D07}" dt="2023-09-14T15:02:09.632" v="186" actId="14100"/>
        <pc:sldMkLst>
          <pc:docMk/>
          <pc:sldMk cId="109857222" sldId="256"/>
        </pc:sldMkLst>
        <pc:spChg chg="del">
          <ac:chgData name="Filip N." userId="S::filip.na@praesterno.pl::364ef132-9588-4110-8525-5e382ddac311" providerId="AD" clId="Web-{C6E99D44-D137-4CA9-81DD-B10DA3285D07}" dt="2023-09-14T14:42:41.198" v="0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Filip N." userId="S::filip.na@praesterno.pl::364ef132-9588-4110-8525-5e382ddac311" providerId="AD" clId="Web-{C6E99D44-D137-4CA9-81DD-B10DA3285D07}" dt="2023-09-14T14:42:43.713" v="1"/>
          <ac:spMkLst>
            <pc:docMk/>
            <pc:sldMk cId="109857222" sldId="256"/>
            <ac:spMk id="3" creationId="{00000000-0000-0000-0000-000000000000}"/>
          </ac:spMkLst>
        </pc:spChg>
        <pc:spChg chg="add mod">
          <ac:chgData name="Filip N." userId="S::filip.na@praesterno.pl::364ef132-9588-4110-8525-5e382ddac311" providerId="AD" clId="Web-{C6E99D44-D137-4CA9-81DD-B10DA3285D07}" dt="2023-09-14T15:01:30.568" v="180" actId="1076"/>
          <ac:spMkLst>
            <pc:docMk/>
            <pc:sldMk cId="109857222" sldId="256"/>
            <ac:spMk id="6" creationId="{910D245E-B6EA-CDD5-B160-1DBE36E708F6}"/>
          </ac:spMkLst>
        </pc:spChg>
        <pc:spChg chg="add mod">
          <ac:chgData name="Filip N." userId="S::filip.na@praesterno.pl::364ef132-9588-4110-8525-5e382ddac311" providerId="AD" clId="Web-{C6E99D44-D137-4CA9-81DD-B10DA3285D07}" dt="2023-09-14T15:02:09.632" v="186" actId="14100"/>
          <ac:spMkLst>
            <pc:docMk/>
            <pc:sldMk cId="109857222" sldId="256"/>
            <ac:spMk id="7" creationId="{F1F1237D-9048-C1AC-A342-DC83B2A39FF1}"/>
          </ac:spMkLst>
        </pc:spChg>
        <pc:spChg chg="add mod ord">
          <ac:chgData name="Filip N." userId="S::filip.na@praesterno.pl::364ef132-9588-4110-8525-5e382ddac311" providerId="AD" clId="Web-{C6E99D44-D137-4CA9-81DD-B10DA3285D07}" dt="2023-09-14T15:00:59.989" v="175" actId="20577"/>
          <ac:spMkLst>
            <pc:docMk/>
            <pc:sldMk cId="109857222" sldId="256"/>
            <ac:spMk id="8" creationId="{0709DDD3-9864-830A-7E11-2A6940E84D64}"/>
          </ac:spMkLst>
        </pc:spChg>
        <pc:spChg chg="add">
          <ac:chgData name="Filip N." userId="S::filip.na@praesterno.pl::364ef132-9588-4110-8525-5e382ddac311" providerId="AD" clId="Web-{C6E99D44-D137-4CA9-81DD-B10DA3285D07}" dt="2023-09-14T14:46:25.175" v="21"/>
          <ac:spMkLst>
            <pc:docMk/>
            <pc:sldMk cId="109857222" sldId="256"/>
            <ac:spMk id="11" creationId="{7D9D36D6-2AC5-46A1-A849-4C82D5264A3A}"/>
          </ac:spMkLst>
        </pc:spChg>
        <pc:picChg chg="add del mod">
          <ac:chgData name="Filip N." userId="S::filip.na@praesterno.pl::364ef132-9588-4110-8525-5e382ddac311" providerId="AD" clId="Web-{C6E99D44-D137-4CA9-81DD-B10DA3285D07}" dt="2023-09-14T14:43:21.637" v="11"/>
          <ac:picMkLst>
            <pc:docMk/>
            <pc:sldMk cId="109857222" sldId="256"/>
            <ac:picMk id="4" creationId="{AA02FFBF-A899-FDB0-6E78-9CB5C68FF2D9}"/>
          </ac:picMkLst>
        </pc:picChg>
        <pc:picChg chg="add mod ord">
          <ac:chgData name="Filip N." userId="S::filip.na@praesterno.pl::364ef132-9588-4110-8525-5e382ddac311" providerId="AD" clId="Web-{C6E99D44-D137-4CA9-81DD-B10DA3285D07}" dt="2023-09-14T15:01:25.834" v="179" actId="1076"/>
          <ac:picMkLst>
            <pc:docMk/>
            <pc:sldMk cId="109857222" sldId="256"/>
            <ac:picMk id="5" creationId="{B6DB0FA8-16ED-23E6-E2D5-3BFF9C79CA77}"/>
          </ac:picMkLst>
        </pc:picChg>
      </pc:sldChg>
      <pc:sldChg chg="add replId">
        <pc:chgData name="Filip N." userId="S::filip.na@praesterno.pl::364ef132-9588-4110-8525-5e382ddac311" providerId="AD" clId="Web-{C6E99D44-D137-4CA9-81DD-B10DA3285D07}" dt="2023-09-14T14:45:15.875" v="15"/>
        <pc:sldMkLst>
          <pc:docMk/>
          <pc:sldMk cId="3866323088" sldId="257"/>
        </pc:sldMkLst>
      </pc:sldChg>
      <pc:sldChg chg="add replId">
        <pc:chgData name="Filip N." userId="S::filip.na@praesterno.pl::364ef132-9588-4110-8525-5e382ddac311" providerId="AD" clId="Web-{C6E99D44-D137-4CA9-81DD-B10DA3285D07}" dt="2023-09-14T14:45:29.485" v="16"/>
        <pc:sldMkLst>
          <pc:docMk/>
          <pc:sldMk cId="3336756184" sldId="258"/>
        </pc:sldMkLst>
      </pc:sldChg>
      <pc:sldChg chg="addSp delSp modSp add replId">
        <pc:chgData name="Filip N." userId="S::filip.na@praesterno.pl::364ef132-9588-4110-8525-5e382ddac311" providerId="AD" clId="Web-{C6E99D44-D137-4CA9-81DD-B10DA3285D07}" dt="2023-09-14T15:35:28.043" v="255" actId="1076"/>
        <pc:sldMkLst>
          <pc:docMk/>
          <pc:sldMk cId="2969587182" sldId="259"/>
        </pc:sldMkLst>
        <pc:spChg chg="add del mod">
          <ac:chgData name="Filip N." userId="S::filip.na@praesterno.pl::364ef132-9588-4110-8525-5e382ddac311" providerId="AD" clId="Web-{C6E99D44-D137-4CA9-81DD-B10DA3285D07}" dt="2023-09-14T15:26:15.525" v="196"/>
          <ac:spMkLst>
            <pc:docMk/>
            <pc:sldMk cId="2969587182" sldId="259"/>
            <ac:spMk id="2" creationId="{7956A1CB-CE14-3780-1AE1-E6B128231C0D}"/>
          </ac:spMkLst>
        </pc:spChg>
        <pc:spChg chg="mod ord">
          <ac:chgData name="Filip N." userId="S::filip.na@praesterno.pl::364ef132-9588-4110-8525-5e382ddac311" providerId="AD" clId="Web-{C6E99D44-D137-4CA9-81DD-B10DA3285D07}" dt="2023-09-14T15:29:25.266" v="234" actId="20577"/>
          <ac:spMkLst>
            <pc:docMk/>
            <pc:sldMk cId="2969587182" sldId="259"/>
            <ac:spMk id="6" creationId="{910D245E-B6EA-CDD5-B160-1DBE36E708F6}"/>
          </ac:spMkLst>
        </pc:spChg>
        <pc:spChg chg="mod">
          <ac:chgData name="Filip N." userId="S::filip.na@praesterno.pl::364ef132-9588-4110-8525-5e382ddac311" providerId="AD" clId="Web-{C6E99D44-D137-4CA9-81DD-B10DA3285D07}" dt="2023-09-14T15:35:28.043" v="255" actId="1076"/>
          <ac:spMkLst>
            <pc:docMk/>
            <pc:sldMk cId="2969587182" sldId="259"/>
            <ac:spMk id="7" creationId="{F1F1237D-9048-C1AC-A342-DC83B2A39FF1}"/>
          </ac:spMkLst>
        </pc:spChg>
        <pc:spChg chg="del mod">
          <ac:chgData name="Filip N." userId="S::filip.na@praesterno.pl::364ef132-9588-4110-8525-5e382ddac311" providerId="AD" clId="Web-{C6E99D44-D137-4CA9-81DD-B10DA3285D07}" dt="2023-09-14T15:26:39.026" v="203"/>
          <ac:spMkLst>
            <pc:docMk/>
            <pc:sldMk cId="2969587182" sldId="259"/>
            <ac:spMk id="8" creationId="{0709DDD3-9864-830A-7E11-2A6940E84D64}"/>
          </ac:spMkLst>
        </pc:spChg>
        <pc:picChg chg="mod">
          <ac:chgData name="Filip N." userId="S::filip.na@praesterno.pl::364ef132-9588-4110-8525-5e382ddac311" providerId="AD" clId="Web-{C6E99D44-D137-4CA9-81DD-B10DA3285D07}" dt="2023-09-14T15:29:40.594" v="236" actId="1076"/>
          <ac:picMkLst>
            <pc:docMk/>
            <pc:sldMk cId="2969587182" sldId="259"/>
            <ac:picMk id="5" creationId="{B6DB0FA8-16ED-23E6-E2D5-3BFF9C79CA77}"/>
          </ac:picMkLst>
        </pc:picChg>
      </pc:sldChg>
      <pc:sldChg chg="modSp add ord replId">
        <pc:chgData name="Filip N." userId="S::filip.na@praesterno.pl::364ef132-9588-4110-8525-5e382ddac311" providerId="AD" clId="Web-{C6E99D44-D137-4CA9-81DD-B10DA3285D07}" dt="2023-09-14T15:30:47.737" v="242" actId="14100"/>
        <pc:sldMkLst>
          <pc:docMk/>
          <pc:sldMk cId="3910305690" sldId="260"/>
        </pc:sldMkLst>
        <pc:spChg chg="mod">
          <ac:chgData name="Filip N." userId="S::filip.na@praesterno.pl::364ef132-9588-4110-8525-5e382ddac311" providerId="AD" clId="Web-{C6E99D44-D137-4CA9-81DD-B10DA3285D07}" dt="2023-09-14T15:30:47.737" v="242" actId="14100"/>
          <ac:spMkLst>
            <pc:docMk/>
            <pc:sldMk cId="3910305690" sldId="260"/>
            <ac:spMk id="7" creationId="{F1F1237D-9048-C1AC-A342-DC83B2A39FF1}"/>
          </ac:spMkLst>
        </pc:spChg>
      </pc:sldChg>
    </pc:docChg>
  </pc:docChgLst>
  <pc:docChgLst>
    <pc:chgData name="Filip N." userId="S::filip.na@praesterno.pl::364ef132-9588-4110-8525-5e382ddac311" providerId="AD" clId="Web-{3EF5F98C-E6E0-7DAE-7DB4-45053FE25392}"/>
    <pc:docChg chg="addSld delSld modSld">
      <pc:chgData name="Filip N." userId="S::filip.na@praesterno.pl::364ef132-9588-4110-8525-5e382ddac311" providerId="AD" clId="Web-{3EF5F98C-E6E0-7DAE-7DB4-45053FE25392}" dt="2023-09-15T13:30:18.952" v="71" actId="20577"/>
      <pc:docMkLst>
        <pc:docMk/>
      </pc:docMkLst>
      <pc:sldChg chg="addSp delSp modSp">
        <pc:chgData name="Filip N." userId="S::filip.na@praesterno.pl::364ef132-9588-4110-8525-5e382ddac311" providerId="AD" clId="Web-{3EF5F98C-E6E0-7DAE-7DB4-45053FE25392}" dt="2023-09-15T13:30:18.952" v="71" actId="20577"/>
        <pc:sldMkLst>
          <pc:docMk/>
          <pc:sldMk cId="3866323088" sldId="257"/>
        </pc:sldMkLst>
        <pc:spChg chg="add del mod">
          <ac:chgData name="Filip N." userId="S::filip.na@praesterno.pl::364ef132-9588-4110-8525-5e382ddac311" providerId="AD" clId="Web-{3EF5F98C-E6E0-7DAE-7DB4-45053FE25392}" dt="2023-09-15T13:28:17.135" v="52"/>
          <ac:spMkLst>
            <pc:docMk/>
            <pc:sldMk cId="3866323088" sldId="257"/>
            <ac:spMk id="3" creationId="{9042932D-D290-3FB1-5781-D87D2476C18E}"/>
          </ac:spMkLst>
        </pc:spChg>
        <pc:spChg chg="add mod">
          <ac:chgData name="Filip N." userId="S::filip.na@praesterno.pl::364ef132-9588-4110-8525-5e382ddac311" providerId="AD" clId="Web-{3EF5F98C-E6E0-7DAE-7DB4-45053FE25392}" dt="2023-09-15T13:30:18.952" v="71" actId="20577"/>
          <ac:spMkLst>
            <pc:docMk/>
            <pc:sldMk cId="3866323088" sldId="257"/>
            <ac:spMk id="6" creationId="{40194DD1-413F-A992-3F89-5D2EDEA05836}"/>
          </ac:spMkLst>
        </pc:spChg>
        <pc:spChg chg="add mod">
          <ac:chgData name="Filip N." userId="S::filip.na@praesterno.pl::364ef132-9588-4110-8525-5e382ddac311" providerId="AD" clId="Web-{3EF5F98C-E6E0-7DAE-7DB4-45053FE25392}" dt="2023-09-15T13:30:00.749" v="69" actId="14100"/>
          <ac:spMkLst>
            <pc:docMk/>
            <pc:sldMk cId="3866323088" sldId="257"/>
            <ac:spMk id="7" creationId="{3C670840-3209-8D6F-7E77-D64A3BFCDF0A}"/>
          </ac:spMkLst>
        </pc:spChg>
        <pc:picChg chg="mod">
          <ac:chgData name="Filip N." userId="S::filip.na@praesterno.pl::364ef132-9588-4110-8525-5e382ddac311" providerId="AD" clId="Web-{3EF5F98C-E6E0-7DAE-7DB4-45053FE25392}" dt="2023-09-15T13:27:07.633" v="27" actId="1076"/>
          <ac:picMkLst>
            <pc:docMk/>
            <pc:sldMk cId="3866323088" sldId="257"/>
            <ac:picMk id="5" creationId="{B6DB0FA8-16ED-23E6-E2D5-3BFF9C79CA77}"/>
          </ac:picMkLst>
        </pc:picChg>
      </pc:sldChg>
      <pc:sldChg chg="modSp">
        <pc:chgData name="Filip N." userId="S::filip.na@praesterno.pl::364ef132-9588-4110-8525-5e382ddac311" providerId="AD" clId="Web-{3EF5F98C-E6E0-7DAE-7DB4-45053FE25392}" dt="2023-09-15T13:25:27.270" v="5" actId="14100"/>
        <pc:sldMkLst>
          <pc:docMk/>
          <pc:sldMk cId="118370666" sldId="263"/>
        </pc:sldMkLst>
        <pc:spChg chg="mod">
          <ac:chgData name="Filip N." userId="S::filip.na@praesterno.pl::364ef132-9588-4110-8525-5e382ddac311" providerId="AD" clId="Web-{3EF5F98C-E6E0-7DAE-7DB4-45053FE25392}" dt="2023-09-15T13:25:27.270" v="5" actId="14100"/>
          <ac:spMkLst>
            <pc:docMk/>
            <pc:sldMk cId="118370666" sldId="263"/>
            <ac:spMk id="7" creationId="{F1F1237D-9048-C1AC-A342-DC83B2A39FF1}"/>
          </ac:spMkLst>
        </pc:spChg>
        <pc:picChg chg="mod">
          <ac:chgData name="Filip N." userId="S::filip.na@praesterno.pl::364ef132-9588-4110-8525-5e382ddac311" providerId="AD" clId="Web-{3EF5F98C-E6E0-7DAE-7DB4-45053FE25392}" dt="2023-09-15T13:25:21.223" v="1" actId="1076"/>
          <ac:picMkLst>
            <pc:docMk/>
            <pc:sldMk cId="118370666" sldId="263"/>
            <ac:picMk id="4" creationId="{B907AD63-F70D-E334-411E-25160C00DF20}"/>
          </ac:picMkLst>
        </pc:picChg>
        <pc:picChg chg="mod">
          <ac:chgData name="Filip N." userId="S::filip.na@praesterno.pl::364ef132-9588-4110-8525-5e382ddac311" providerId="AD" clId="Web-{3EF5F98C-E6E0-7DAE-7DB4-45053FE25392}" dt="2023-09-15T13:25:21.223" v="2" actId="1076"/>
          <ac:picMkLst>
            <pc:docMk/>
            <pc:sldMk cId="118370666" sldId="263"/>
            <ac:picMk id="8" creationId="{4BC00655-2847-A738-94C3-56A43775F39A}"/>
          </ac:picMkLst>
        </pc:picChg>
        <pc:picChg chg="mod">
          <ac:chgData name="Filip N." userId="S::filip.na@praesterno.pl::364ef132-9588-4110-8525-5e382ddac311" providerId="AD" clId="Web-{3EF5F98C-E6E0-7DAE-7DB4-45053FE25392}" dt="2023-09-15T13:25:21.223" v="3" actId="1076"/>
          <ac:picMkLst>
            <pc:docMk/>
            <pc:sldMk cId="118370666" sldId="263"/>
            <ac:picMk id="9" creationId="{2E190F7E-97CC-C068-A639-252FA3026448}"/>
          </ac:picMkLst>
        </pc:picChg>
        <pc:picChg chg="mod">
          <ac:chgData name="Filip N." userId="S::filip.na@praesterno.pl::364ef132-9588-4110-8525-5e382ddac311" providerId="AD" clId="Web-{3EF5F98C-E6E0-7DAE-7DB4-45053FE25392}" dt="2023-09-15T13:25:21.238" v="4" actId="1076"/>
          <ac:picMkLst>
            <pc:docMk/>
            <pc:sldMk cId="118370666" sldId="263"/>
            <ac:picMk id="10" creationId="{FE1C7FC0-F955-295C-D29F-0F50599023F2}"/>
          </ac:picMkLst>
        </pc:picChg>
      </pc:sldChg>
      <pc:sldChg chg="add del replId">
        <pc:chgData name="Filip N." userId="S::filip.na@praesterno.pl::364ef132-9588-4110-8525-5e382ddac311" providerId="AD" clId="Web-{3EF5F98C-E6E0-7DAE-7DB4-45053FE25392}" dt="2023-09-15T13:28:07.088" v="48"/>
        <pc:sldMkLst>
          <pc:docMk/>
          <pc:sldMk cId="2681737865" sldId="264"/>
        </pc:sldMkLst>
      </pc:sldChg>
    </pc:docChg>
  </pc:docChgLst>
  <pc:docChgLst>
    <pc:chgData name="Filip N." userId="S::filip.na@praesterno.pl::364ef132-9588-4110-8525-5e382ddac311" providerId="AD" clId="Web-{F4517E94-0A80-EED1-9B84-F4224A5E12F0}"/>
    <pc:docChg chg="addSld delSld modSld sldOrd">
      <pc:chgData name="Filip N." userId="S::filip.na@praesterno.pl::364ef132-9588-4110-8525-5e382ddac311" providerId="AD" clId="Web-{F4517E94-0A80-EED1-9B84-F4224A5E12F0}" dt="2023-09-14T16:23:53.272" v="116"/>
      <pc:docMkLst>
        <pc:docMk/>
      </pc:docMkLst>
      <pc:sldChg chg="del">
        <pc:chgData name="Filip N." userId="S::filip.na@praesterno.pl::364ef132-9588-4110-8525-5e382ddac311" providerId="AD" clId="Web-{F4517E94-0A80-EED1-9B84-F4224A5E12F0}" dt="2023-09-14T15:38:43.771" v="7"/>
        <pc:sldMkLst>
          <pc:docMk/>
          <pc:sldMk cId="109857222" sldId="256"/>
        </pc:sldMkLst>
      </pc:sldChg>
      <pc:sldChg chg="addSp delSp modSp ord">
        <pc:chgData name="Filip N." userId="S::filip.na@praesterno.pl::364ef132-9588-4110-8525-5e382ddac311" providerId="AD" clId="Web-{F4517E94-0A80-EED1-9B84-F4224A5E12F0}" dt="2023-09-14T15:41:22.231" v="38"/>
        <pc:sldMkLst>
          <pc:docMk/>
          <pc:sldMk cId="3866323088" sldId="257"/>
        </pc:sldMkLst>
        <pc:spChg chg="add del mod">
          <ac:chgData name="Filip N." userId="S::filip.na@praesterno.pl::364ef132-9588-4110-8525-5e382ddac311" providerId="AD" clId="Web-{F4517E94-0A80-EED1-9B84-F4224A5E12F0}" dt="2023-09-14T15:41:18.793" v="37"/>
          <ac:spMkLst>
            <pc:docMk/>
            <pc:sldMk cId="3866323088" sldId="257"/>
            <ac:spMk id="3" creationId="{D5CBBCC5-3718-07F1-17AD-0F27602AC6EE}"/>
          </ac:spMkLst>
        </pc:spChg>
      </pc:sldChg>
      <pc:sldChg chg="modSp ord">
        <pc:chgData name="Filip N." userId="S::filip.na@praesterno.pl::364ef132-9588-4110-8525-5e382ddac311" providerId="AD" clId="Web-{F4517E94-0A80-EED1-9B84-F4224A5E12F0}" dt="2023-09-14T15:40:46.558" v="32"/>
        <pc:sldMkLst>
          <pc:docMk/>
          <pc:sldMk cId="2969587182" sldId="259"/>
        </pc:sldMkLst>
        <pc:spChg chg="mod">
          <ac:chgData name="Filip N." userId="S::filip.na@praesterno.pl::364ef132-9588-4110-8525-5e382ddac311" providerId="AD" clId="Web-{F4517E94-0A80-EED1-9B84-F4224A5E12F0}" dt="2023-09-14T15:38:19.083" v="6"/>
          <ac:spMkLst>
            <pc:docMk/>
            <pc:sldMk cId="2969587182" sldId="259"/>
            <ac:spMk id="7" creationId="{F1F1237D-9048-C1AC-A342-DC83B2A39FF1}"/>
          </ac:spMkLst>
        </pc:spChg>
      </pc:sldChg>
      <pc:sldChg chg="addSp delSp modSp">
        <pc:chgData name="Filip N." userId="S::filip.na@praesterno.pl::364ef132-9588-4110-8525-5e382ddac311" providerId="AD" clId="Web-{F4517E94-0A80-EED1-9B84-F4224A5E12F0}" dt="2023-09-14T15:40:19.025" v="31" actId="14100"/>
        <pc:sldMkLst>
          <pc:docMk/>
          <pc:sldMk cId="3910305690" sldId="260"/>
        </pc:sldMkLst>
        <pc:spChg chg="add del mod">
          <ac:chgData name="Filip N." userId="S::filip.na@praesterno.pl::364ef132-9588-4110-8525-5e382ddac311" providerId="AD" clId="Web-{F4517E94-0A80-EED1-9B84-F4224A5E12F0}" dt="2023-09-14T15:39:14.663" v="12"/>
          <ac:spMkLst>
            <pc:docMk/>
            <pc:sldMk cId="3910305690" sldId="260"/>
            <ac:spMk id="2" creationId="{253B29CE-7F13-0694-D4F2-901CCC93D4A9}"/>
          </ac:spMkLst>
        </pc:spChg>
        <pc:spChg chg="add mod">
          <ac:chgData name="Filip N." userId="S::filip.na@praesterno.pl::364ef132-9588-4110-8525-5e382ddac311" providerId="AD" clId="Web-{F4517E94-0A80-EED1-9B84-F4224A5E12F0}" dt="2023-09-14T15:40:19.025" v="31" actId="14100"/>
          <ac:spMkLst>
            <pc:docMk/>
            <pc:sldMk cId="3910305690" sldId="260"/>
            <ac:spMk id="3" creationId="{7639A05C-5571-9B51-2D06-AAC6172C3FFD}"/>
          </ac:spMkLst>
        </pc:spChg>
        <pc:spChg chg="add del">
          <ac:chgData name="Filip N." userId="S::filip.na@praesterno.pl::364ef132-9588-4110-8525-5e382ddac311" providerId="AD" clId="Web-{F4517E94-0A80-EED1-9B84-F4224A5E12F0}" dt="2023-09-14T15:39:52.837" v="24"/>
          <ac:spMkLst>
            <pc:docMk/>
            <pc:sldMk cId="3910305690" sldId="260"/>
            <ac:spMk id="4" creationId="{1D2F915B-D6BF-FF75-C8B5-AF1363533569}"/>
          </ac:spMkLst>
        </pc:spChg>
        <pc:spChg chg="mod">
          <ac:chgData name="Filip N." userId="S::filip.na@praesterno.pl::364ef132-9588-4110-8525-5e382ddac311" providerId="AD" clId="Web-{F4517E94-0A80-EED1-9B84-F4224A5E12F0}" dt="2023-09-14T15:39:05.884" v="8" actId="14100"/>
          <ac:spMkLst>
            <pc:docMk/>
            <pc:sldMk cId="3910305690" sldId="260"/>
            <ac:spMk id="7" creationId="{F1F1237D-9048-C1AC-A342-DC83B2A39FF1}"/>
          </ac:spMkLst>
        </pc:spChg>
      </pc:sldChg>
      <pc:sldChg chg="addSp delSp modSp add del replId">
        <pc:chgData name="Filip N." userId="S::filip.na@praesterno.pl::364ef132-9588-4110-8525-5e382ddac311" providerId="AD" clId="Web-{F4517E94-0A80-EED1-9B84-F4224A5E12F0}" dt="2023-09-14T16:23:53.272" v="116"/>
        <pc:sldMkLst>
          <pc:docMk/>
          <pc:sldMk cId="154918087" sldId="261"/>
        </pc:sldMkLst>
        <pc:spChg chg="add del mod">
          <ac:chgData name="Filip N." userId="S::filip.na@praesterno.pl::364ef132-9588-4110-8525-5e382ddac311" providerId="AD" clId="Web-{F4517E94-0A80-EED1-9B84-F4224A5E12F0}" dt="2023-09-14T15:41:54.029" v="45"/>
          <ac:spMkLst>
            <pc:docMk/>
            <pc:sldMk cId="154918087" sldId="261"/>
            <ac:spMk id="3" creationId="{5DED7A26-E64F-2C0C-1B52-61B1B3DE379E}"/>
          </ac:spMkLst>
        </pc:spChg>
        <pc:spChg chg="mod">
          <ac:chgData name="Filip N." userId="S::filip.na@praesterno.pl::364ef132-9588-4110-8525-5e382ddac311" providerId="AD" clId="Web-{F4517E94-0A80-EED1-9B84-F4224A5E12F0}" dt="2023-09-14T16:04:48.099" v="88" actId="20577"/>
          <ac:spMkLst>
            <pc:docMk/>
            <pc:sldMk cId="154918087" sldId="261"/>
            <ac:spMk id="7" creationId="{F1F1237D-9048-C1AC-A342-DC83B2A39FF1}"/>
          </ac:spMkLst>
        </pc:spChg>
        <pc:picChg chg="add mod">
          <ac:chgData name="Filip N." userId="S::filip.na@praesterno.pl::364ef132-9588-4110-8525-5e382ddac311" providerId="AD" clId="Web-{F4517E94-0A80-EED1-9B84-F4224A5E12F0}" dt="2023-09-14T15:43:33.111" v="67" actId="1076"/>
          <ac:picMkLst>
            <pc:docMk/>
            <pc:sldMk cId="154918087" sldId="261"/>
            <ac:picMk id="4" creationId="{B907AD63-F70D-E334-411E-25160C00DF20}"/>
          </ac:picMkLst>
        </pc:picChg>
        <pc:picChg chg="add mod modCrop">
          <ac:chgData name="Filip N." userId="S::filip.na@praesterno.pl::364ef132-9588-4110-8525-5e382ddac311" providerId="AD" clId="Web-{F4517E94-0A80-EED1-9B84-F4224A5E12F0}" dt="2023-09-14T15:44:38.567" v="75"/>
          <ac:picMkLst>
            <pc:docMk/>
            <pc:sldMk cId="154918087" sldId="261"/>
            <ac:picMk id="8" creationId="{4BC00655-2847-A738-94C3-56A43775F39A}"/>
          </ac:picMkLst>
        </pc:picChg>
        <pc:picChg chg="add mod">
          <ac:chgData name="Filip N." userId="S::filip.na@praesterno.pl::364ef132-9588-4110-8525-5e382ddac311" providerId="AD" clId="Web-{F4517E94-0A80-EED1-9B84-F4224A5E12F0}" dt="2023-09-14T15:44:55.114" v="77" actId="1076"/>
          <ac:picMkLst>
            <pc:docMk/>
            <pc:sldMk cId="154918087" sldId="261"/>
            <ac:picMk id="9" creationId="{2E190F7E-97CC-C068-A639-252FA3026448}"/>
          </ac:picMkLst>
        </pc:picChg>
        <pc:picChg chg="add mod">
          <ac:chgData name="Filip N." userId="S::filip.na@praesterno.pl::364ef132-9588-4110-8525-5e382ddac311" providerId="AD" clId="Web-{F4517E94-0A80-EED1-9B84-F4224A5E12F0}" dt="2023-09-14T15:45:15.662" v="81" actId="1076"/>
          <ac:picMkLst>
            <pc:docMk/>
            <pc:sldMk cId="154918087" sldId="261"/>
            <ac:picMk id="10" creationId="{FE1C7FC0-F955-295C-D29F-0F50599023F2}"/>
          </ac:picMkLst>
        </pc:picChg>
      </pc:sldChg>
      <pc:sldChg chg="add ord replId">
        <pc:chgData name="Filip N." userId="S::filip.na@praesterno.pl::364ef132-9588-4110-8525-5e382ddac311" providerId="AD" clId="Web-{F4517E94-0A80-EED1-9B84-F4224A5E12F0}" dt="2023-09-14T15:41:30.653" v="40"/>
        <pc:sldMkLst>
          <pc:docMk/>
          <pc:sldMk cId="3983107469" sldId="262"/>
        </pc:sldMkLst>
      </pc:sldChg>
      <pc:sldChg chg="addSp delSp modSp add replId">
        <pc:chgData name="Filip N." userId="S::filip.na@praesterno.pl::364ef132-9588-4110-8525-5e382ddac311" providerId="AD" clId="Web-{F4517E94-0A80-EED1-9B84-F4224A5E12F0}" dt="2023-09-14T16:13:34.796" v="115" actId="14100"/>
        <pc:sldMkLst>
          <pc:docMk/>
          <pc:sldMk cId="118370666" sldId="263"/>
        </pc:sldMkLst>
        <pc:spChg chg="del">
          <ac:chgData name="Filip N." userId="S::filip.na@praesterno.pl::364ef132-9588-4110-8525-5e382ddac311" providerId="AD" clId="Web-{F4517E94-0A80-EED1-9B84-F4224A5E12F0}" dt="2023-09-14T16:05:02.162" v="90"/>
          <ac:spMkLst>
            <pc:docMk/>
            <pc:sldMk cId="118370666" sldId="263"/>
            <ac:spMk id="6" creationId="{910D245E-B6EA-CDD5-B160-1DBE36E708F6}"/>
          </ac:spMkLst>
        </pc:spChg>
        <pc:spChg chg="mod topLvl">
          <ac:chgData name="Filip N." userId="S::filip.na@praesterno.pl::364ef132-9588-4110-8525-5e382ddac311" providerId="AD" clId="Web-{F4517E94-0A80-EED1-9B84-F4224A5E12F0}" dt="2023-09-14T16:13:34.796" v="115" actId="14100"/>
          <ac:spMkLst>
            <pc:docMk/>
            <pc:sldMk cId="118370666" sldId="263"/>
            <ac:spMk id="7" creationId="{F1F1237D-9048-C1AC-A342-DC83B2A39FF1}"/>
          </ac:spMkLst>
        </pc:spChg>
        <pc:grpChg chg="add del mod">
          <ac:chgData name="Filip N." userId="S::filip.na@praesterno.pl::364ef132-9588-4110-8525-5e382ddac311" providerId="AD" clId="Web-{F4517E94-0A80-EED1-9B84-F4224A5E12F0}" dt="2023-09-14T16:13:14.982" v="104"/>
          <ac:grpSpMkLst>
            <pc:docMk/>
            <pc:sldMk cId="118370666" sldId="263"/>
            <ac:grpSpMk id="2" creationId="{1FCB2227-020F-C168-C25E-0EEE63CC7BE2}"/>
          </ac:grpSpMkLst>
        </pc:grpChg>
        <pc:picChg chg="mod topLvl">
          <ac:chgData name="Filip N." userId="S::filip.na@praesterno.pl::364ef132-9588-4110-8525-5e382ddac311" providerId="AD" clId="Web-{F4517E94-0A80-EED1-9B84-F4224A5E12F0}" dt="2023-09-14T16:13:29.936" v="111" actId="14100"/>
          <ac:picMkLst>
            <pc:docMk/>
            <pc:sldMk cId="118370666" sldId="263"/>
            <ac:picMk id="4" creationId="{B907AD63-F70D-E334-411E-25160C00DF20}"/>
          </ac:picMkLst>
        </pc:picChg>
        <pc:picChg chg="del">
          <ac:chgData name="Filip N." userId="S::filip.na@praesterno.pl::364ef132-9588-4110-8525-5e382ddac311" providerId="AD" clId="Web-{F4517E94-0A80-EED1-9B84-F4224A5E12F0}" dt="2023-09-14T16:05:05.334" v="91"/>
          <ac:picMkLst>
            <pc:docMk/>
            <pc:sldMk cId="118370666" sldId="263"/>
            <ac:picMk id="5" creationId="{B6DB0FA8-16ED-23E6-E2D5-3BFF9C79CA77}"/>
          </ac:picMkLst>
        </pc:picChg>
        <pc:picChg chg="mod topLvl">
          <ac:chgData name="Filip N." userId="S::filip.na@praesterno.pl::364ef132-9588-4110-8525-5e382ddac311" providerId="AD" clId="Web-{F4517E94-0A80-EED1-9B84-F4224A5E12F0}" dt="2023-09-14T16:13:29.951" v="112" actId="14100"/>
          <ac:picMkLst>
            <pc:docMk/>
            <pc:sldMk cId="118370666" sldId="263"/>
            <ac:picMk id="8" creationId="{4BC00655-2847-A738-94C3-56A43775F39A}"/>
          </ac:picMkLst>
        </pc:picChg>
        <pc:picChg chg="mod topLvl">
          <ac:chgData name="Filip N." userId="S::filip.na@praesterno.pl::364ef132-9588-4110-8525-5e382ddac311" providerId="AD" clId="Web-{F4517E94-0A80-EED1-9B84-F4224A5E12F0}" dt="2023-09-14T16:13:29.951" v="113" actId="14100"/>
          <ac:picMkLst>
            <pc:docMk/>
            <pc:sldMk cId="118370666" sldId="263"/>
            <ac:picMk id="9" creationId="{2E190F7E-97CC-C068-A639-252FA3026448}"/>
          </ac:picMkLst>
        </pc:picChg>
        <pc:picChg chg="mod topLvl">
          <ac:chgData name="Filip N." userId="S::filip.na@praesterno.pl::364ef132-9588-4110-8525-5e382ddac311" providerId="AD" clId="Web-{F4517E94-0A80-EED1-9B84-F4224A5E12F0}" dt="2023-09-14T16:13:29.951" v="114" actId="14100"/>
          <ac:picMkLst>
            <pc:docMk/>
            <pc:sldMk cId="118370666" sldId="263"/>
            <ac:picMk id="10" creationId="{FE1C7FC0-F955-295C-D29F-0F50599023F2}"/>
          </ac:picMkLst>
        </pc:picChg>
      </pc:sldChg>
    </pc:docChg>
  </pc:docChgLst>
  <pc:docChgLst>
    <pc:chgData name="Filip N." userId="S::filip.na@praesterno.pl::364ef132-9588-4110-8525-5e382ddac311" providerId="AD" clId="Web-{2A80782D-89BA-2BAF-E3A8-47433A0EC67F}"/>
    <pc:docChg chg="modSld">
      <pc:chgData name="Filip N." userId="S::filip.na@praesterno.pl::364ef132-9588-4110-8525-5e382ddac311" providerId="AD" clId="Web-{2A80782D-89BA-2BAF-E3A8-47433A0EC67F}" dt="2023-09-19T09:59:42.490" v="4" actId="20577"/>
      <pc:docMkLst>
        <pc:docMk/>
      </pc:docMkLst>
      <pc:sldChg chg="modSp">
        <pc:chgData name="Filip N." userId="S::filip.na@praesterno.pl::364ef132-9588-4110-8525-5e382ddac311" providerId="AD" clId="Web-{2A80782D-89BA-2BAF-E3A8-47433A0EC67F}" dt="2023-09-19T09:59:42.490" v="4" actId="20577"/>
        <pc:sldMkLst>
          <pc:docMk/>
          <pc:sldMk cId="3910305690" sldId="260"/>
        </pc:sldMkLst>
        <pc:spChg chg="mod">
          <ac:chgData name="Filip N." userId="S::filip.na@praesterno.pl::364ef132-9588-4110-8525-5e382ddac311" providerId="AD" clId="Web-{2A80782D-89BA-2BAF-E3A8-47433A0EC67F}" dt="2023-09-19T09:59:42.490" v="4" actId="20577"/>
          <ac:spMkLst>
            <pc:docMk/>
            <pc:sldMk cId="3910305690" sldId="260"/>
            <ac:spMk id="6" creationId="{910D245E-B6EA-CDD5-B160-1DBE36E708F6}"/>
          </ac:spMkLst>
        </pc:spChg>
      </pc:sldChg>
    </pc:docChg>
  </pc:docChgLst>
  <pc:docChgLst>
    <pc:chgData clId="Web-{395AC951-488E-A866-CABE-BD9A1A742344}"/>
    <pc:docChg chg="modSld">
      <pc:chgData name="" userId="" providerId="" clId="Web-{395AC951-488E-A866-CABE-BD9A1A742344}" dt="2023-10-03T10:18:12.794" v="1" actId="1076"/>
      <pc:docMkLst>
        <pc:docMk/>
      </pc:docMkLst>
      <pc:sldChg chg="modSp">
        <pc:chgData name="" userId="" providerId="" clId="Web-{395AC951-488E-A866-CABE-BD9A1A742344}" dt="2023-10-03T10:18:12.794" v="1" actId="1076"/>
        <pc:sldMkLst>
          <pc:docMk/>
          <pc:sldMk cId="3910305690" sldId="260"/>
        </pc:sldMkLst>
        <pc:spChg chg="mod">
          <ac:chgData name="" userId="" providerId="" clId="Web-{395AC951-488E-A866-CABE-BD9A1A742344}" dt="2023-10-03T10:18:12.794" v="1" actId="1076"/>
          <ac:spMkLst>
            <pc:docMk/>
            <pc:sldMk cId="3910305690" sldId="260"/>
            <ac:spMk id="7" creationId="{F1F1237D-9048-C1AC-A342-DC83B2A39FF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03/10/2023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B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D9D36D6-2AC5-46A1-A849-4C82D5264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0D245E-B6EA-CDD5-B160-1DBE36E708F6}"/>
              </a:ext>
            </a:extLst>
          </p:cNvPr>
          <p:cNvSpPr txBox="1"/>
          <p:nvPr/>
        </p:nvSpPr>
        <p:spPr>
          <a:xfrm>
            <a:off x="6578" y="5843"/>
            <a:ext cx="12181102" cy="26386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914400" algn="ctr">
              <a:spcBef>
                <a:spcPts val="100"/>
              </a:spcBef>
              <a:spcAft>
                <a:spcPts val="2000"/>
              </a:spcAft>
            </a:pPr>
            <a:r>
              <a:rPr lang="en-US" sz="4000" i="1" noProof="1">
                <a:solidFill>
                  <a:srgbClr val="93B6C2"/>
                </a:solidFill>
                <a:latin typeface="Dotum"/>
                <a:ea typeface="Dotum"/>
                <a:cs typeface="+mj-cs"/>
              </a:rPr>
              <a:t>Programy r</a:t>
            </a:r>
            <a:r>
              <a:rPr lang="pl-PL" sz="4000" i="1" noProof="1">
                <a:solidFill>
                  <a:srgbClr val="93B6C2"/>
                </a:solidFill>
                <a:latin typeface="Dotum"/>
                <a:ea typeface="Dotum"/>
                <a:cs typeface="+mj-cs"/>
              </a:rPr>
              <a:t>ekomendowane</a:t>
            </a:r>
            <a:r>
              <a:rPr lang="en-US" sz="4000" i="1" noProof="1">
                <a:solidFill>
                  <a:srgbClr val="93B6C2"/>
                </a:solidFill>
                <a:latin typeface="Dotum"/>
                <a:ea typeface="Dotum"/>
                <a:cs typeface="+mj-cs"/>
              </a:rPr>
              <a:t> – szanse </a:t>
            </a:r>
            <a:br>
              <a:rPr lang="en-US" sz="4000" i="1" noProof="1">
                <a:latin typeface="Dotum"/>
                <a:ea typeface="Dotum"/>
                <a:cs typeface="+mj-cs"/>
              </a:rPr>
            </a:br>
            <a:r>
              <a:rPr lang="en-US" sz="4000" i="1" noProof="1">
                <a:solidFill>
                  <a:srgbClr val="93B6C2"/>
                </a:solidFill>
                <a:latin typeface="Dotum"/>
                <a:ea typeface="Dotum"/>
                <a:cs typeface="+mj-cs"/>
              </a:rPr>
              <a:t>i wyzwania.</a:t>
            </a:r>
            <a:r>
              <a:rPr lang="en-US" sz="4000" noProof="1">
                <a:solidFill>
                  <a:srgbClr val="93B6C2"/>
                </a:solidFill>
                <a:latin typeface="Dotum"/>
                <a:ea typeface="Dotum"/>
                <a:cs typeface="+mj-cs"/>
              </a:rPr>
              <a:t> </a:t>
            </a:r>
            <a:r>
              <a:rPr lang="en-US" sz="4000" b="1" noProof="1">
                <a:solidFill>
                  <a:srgbClr val="93B6C2"/>
                </a:solidFill>
                <a:latin typeface="Dotum"/>
                <a:ea typeface="+mn-lt"/>
                <a:cs typeface="+mn-lt"/>
              </a:rPr>
              <a:t>Debata</a:t>
            </a:r>
            <a:endParaRPr lang="en-US" sz="4000" b="1" dirty="0">
              <a:solidFill>
                <a:srgbClr val="93B6C2"/>
              </a:solidFill>
              <a:ea typeface="Calibri"/>
              <a:cs typeface="Calibri" panose="020F0502020204030204"/>
            </a:endParaRPr>
          </a:p>
          <a:p>
            <a:pPr marL="91440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noProof="1">
                <a:solidFill>
                  <a:srgbClr val="93B6C2"/>
                </a:solidFill>
                <a:latin typeface="Dotum"/>
                <a:ea typeface="Dotum"/>
                <a:cs typeface="+mj-cs"/>
              </a:rPr>
              <a:t>Sesja 1, on-line, 18 października 2023 r.</a:t>
            </a:r>
            <a:endParaRPr lang="en-US" sz="2800" noProof="1">
              <a:solidFill>
                <a:srgbClr val="93B6C2"/>
              </a:solidFill>
              <a:latin typeface="Dotum"/>
              <a:ea typeface="Dotum"/>
              <a:cs typeface="Calibri Light"/>
            </a:endParaRPr>
          </a:p>
        </p:txBody>
      </p:sp>
      <p:pic>
        <p:nvPicPr>
          <p:cNvPr id="5" name="Picture 4" descr="A logo of a triangle&#10;&#10;Description automatically generated">
            <a:extLst>
              <a:ext uri="{FF2B5EF4-FFF2-40B4-BE49-F238E27FC236}">
                <a16:creationId xmlns:a16="http://schemas.microsoft.com/office/drawing/2014/main" id="{B6DB0FA8-16ED-23E6-E2D5-3BFF9C79CA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7841"/>
          <a:stretch/>
        </p:blipFill>
        <p:spPr>
          <a:xfrm>
            <a:off x="307972" y="386112"/>
            <a:ext cx="1455923" cy="20084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1F1237D-9048-C1AC-A342-DC83B2A39FF1}"/>
              </a:ext>
            </a:extLst>
          </p:cNvPr>
          <p:cNvSpPr txBox="1"/>
          <p:nvPr/>
        </p:nvSpPr>
        <p:spPr>
          <a:xfrm>
            <a:off x="308501" y="2478748"/>
            <a:ext cx="11606009" cy="3357511"/>
          </a:xfrm>
          <a:prstGeom prst="roundRect">
            <a:avLst/>
          </a:prstGeom>
          <a:solidFill>
            <a:srgbClr val="015B79"/>
          </a:solidFill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125000"/>
              </a:lnSpc>
              <a:spcBef>
                <a:spcPts val="1000"/>
              </a:spcBef>
              <a:spcAft>
                <a:spcPts val="600"/>
              </a:spcAft>
            </a:pPr>
            <a:r>
              <a:rPr lang="en-US" sz="6000" noProof="1">
                <a:solidFill>
                  <a:srgbClr val="E6EDF0"/>
                </a:solidFill>
                <a:latin typeface="Arial Nova"/>
                <a:ea typeface="Dotum"/>
                <a:cs typeface="+mj-cs"/>
              </a:rPr>
              <a:t>Tytuł </a:t>
            </a:r>
            <a:r>
              <a:rPr lang="pl-PL" sz="6000" noProof="1">
                <a:solidFill>
                  <a:srgbClr val="E6EDF0"/>
                </a:solidFill>
                <a:latin typeface="Arial Nova"/>
                <a:ea typeface="Dotum"/>
                <a:cs typeface="+mj-cs"/>
              </a:rPr>
              <a:t>prezentacji</a:t>
            </a:r>
            <a:endParaRPr lang="pl-PL">
              <a:latin typeface="Arial Nova"/>
              <a:cs typeface="Calibri" panose="020F0502020204030204"/>
            </a:endParaRPr>
          </a:p>
          <a:p>
            <a:pPr algn="ctr">
              <a:spcBef>
                <a:spcPts val="100"/>
              </a:spcBef>
              <a:spcAft>
                <a:spcPts val="2000"/>
              </a:spcAft>
            </a:pPr>
            <a:endParaRPr lang="en-US" sz="6000" noProof="1">
              <a:solidFill>
                <a:srgbClr val="E6EDF0"/>
              </a:solidFill>
              <a:latin typeface="Arial Nova"/>
              <a:ea typeface="Dotum"/>
              <a:cs typeface="+mn-lt"/>
            </a:endParaRPr>
          </a:p>
          <a:p>
            <a:pPr algn="ctr">
              <a:spcBef>
                <a:spcPts val="100"/>
              </a:spcBef>
              <a:spcAft>
                <a:spcPts val="2000"/>
              </a:spcAft>
            </a:pPr>
            <a:r>
              <a:rPr lang="en-US" sz="2400" noProof="1">
                <a:solidFill>
                  <a:srgbClr val="E6EDF0"/>
                </a:solidFill>
                <a:latin typeface="Arial Nova"/>
                <a:ea typeface="+mn-lt"/>
                <a:cs typeface="+mn-lt"/>
              </a:rPr>
              <a:t>Imię, nazwisko, informacje</a:t>
            </a:r>
            <a:endParaRPr lang="en-US">
              <a:latin typeface="Arial Nov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39A05C-5571-9B51-2D06-AAC6172C3FFD}"/>
              </a:ext>
            </a:extLst>
          </p:cNvPr>
          <p:cNvSpPr txBox="1"/>
          <p:nvPr/>
        </p:nvSpPr>
        <p:spPr>
          <a:xfrm>
            <a:off x="6576" y="6231237"/>
            <a:ext cx="12181103" cy="625814"/>
          </a:xfrm>
          <a:prstGeom prst="roundRect">
            <a:avLst/>
          </a:prstGeom>
          <a:solidFill>
            <a:srgbClr val="015B79"/>
          </a:solidFill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spcBef>
                <a:spcPts val="100"/>
              </a:spcBef>
              <a:spcAft>
                <a:spcPts val="2000"/>
              </a:spcAft>
            </a:pPr>
            <a:r>
              <a:rPr lang="en-US" sz="1400" i="1" noProof="1">
                <a:solidFill>
                  <a:srgbClr val="E6EDF0"/>
                </a:solidFill>
                <a:ea typeface="+mn-lt"/>
                <a:cs typeface="+mn-lt"/>
              </a:rPr>
              <a:t>Zadanie jest współfinansowane ze środków Narodowego Programu Zdrowia na lata 2021–2025 w ramach konkursu przeprowadzonego przez Krajowe Centrum </a:t>
            </a:r>
            <a:r>
              <a:rPr lang="pl-PL" sz="1400" i="1" noProof="1">
                <a:solidFill>
                  <a:srgbClr val="E6EDF0"/>
                </a:solidFill>
                <a:ea typeface="+mn-lt"/>
                <a:cs typeface="+mn-lt"/>
              </a:rPr>
              <a:t>Przeciwdziałania</a:t>
            </a:r>
            <a:r>
              <a:rPr lang="en-US" sz="1400" i="1" noProof="1">
                <a:solidFill>
                  <a:srgbClr val="E6EDF0"/>
                </a:solidFill>
                <a:ea typeface="+mn-lt"/>
                <a:cs typeface="+mn-lt"/>
              </a:rPr>
              <a:t> Uzależnieniom.</a:t>
            </a:r>
            <a:endParaRPr lang="en-US" sz="1400" i="1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910305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B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D9D36D6-2AC5-46A1-A849-4C82D5264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F1237D-9048-C1AC-A342-DC83B2A39FF1}"/>
              </a:ext>
            </a:extLst>
          </p:cNvPr>
          <p:cNvSpPr txBox="1"/>
          <p:nvPr/>
        </p:nvSpPr>
        <p:spPr>
          <a:xfrm>
            <a:off x="222237" y="2219956"/>
            <a:ext cx="11721027" cy="4407058"/>
          </a:xfrm>
          <a:prstGeom prst="round2DiagRect">
            <a:avLst/>
          </a:prstGeom>
          <a:solidFill>
            <a:srgbClr val="4E889C"/>
          </a:solidFill>
        </p:spPr>
        <p:txBody>
          <a:bodyPr rot="0" spcFirstLastPara="0" vertOverflow="overflow" horzOverflow="overflow" vert="horz" lIns="91440" tIns="137160" rIns="91440" bIns="13716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2800">
                <a:solidFill>
                  <a:srgbClr val="E6EDF0"/>
                </a:solidFill>
                <a:cs typeface="Calibri"/>
              </a:rPr>
              <a:t>Zadanie jest współfinansowane ze środków Narodowego Programu Zdrowia na lata 2021–2025 w ramach konkursu przeprowadzonego przez Krajowe Centrum Przeciwdziałania Uzależnieniom.</a:t>
            </a:r>
            <a:endParaRPr lang="pl-PL" sz="2800">
              <a:cs typeface="Calibri" panose="020F0502020204030204"/>
            </a:endParaRPr>
          </a:p>
          <a:p>
            <a:pPr algn="ctr">
              <a:spcBef>
                <a:spcPts val="100"/>
              </a:spcBef>
              <a:spcAft>
                <a:spcPts val="2000"/>
              </a:spcAft>
            </a:pPr>
            <a:endParaRPr lang="pl-PL" sz="2400">
              <a:solidFill>
                <a:srgbClr val="E6EDF0"/>
              </a:solidFill>
              <a:cs typeface="Calibri"/>
            </a:endParaRPr>
          </a:p>
        </p:txBody>
      </p:sp>
      <p:pic>
        <p:nvPicPr>
          <p:cNvPr id="4" name="Picture 3" descr="https://programyrekomendowane.praesterno.pl/wp-content/uploads/Loga/Logo_Ministerstwa_Zdrowia.png">
            <a:extLst>
              <a:ext uri="{FF2B5EF4-FFF2-40B4-BE49-F238E27FC236}">
                <a16:creationId xmlns:a16="http://schemas.microsoft.com/office/drawing/2014/main" id="{B907AD63-F70D-E334-411E-25160C00DF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67" y="4763296"/>
            <a:ext cx="2798255" cy="1059954"/>
          </a:xfrm>
          <a:prstGeom prst="rect">
            <a:avLst/>
          </a:prstGeom>
        </p:spPr>
      </p:pic>
      <p:pic>
        <p:nvPicPr>
          <p:cNvPr id="8" name="Picture 7" descr="A blue logo with a black background&#10;&#10;Description automatically generated">
            <a:extLst>
              <a:ext uri="{FF2B5EF4-FFF2-40B4-BE49-F238E27FC236}">
                <a16:creationId xmlns:a16="http://schemas.microsoft.com/office/drawing/2014/main" id="{4BC00655-2847-A738-94C3-56A43775F39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2535" r="467" b="25821"/>
          <a:stretch/>
        </p:blipFill>
        <p:spPr>
          <a:xfrm>
            <a:off x="3551329" y="4324749"/>
            <a:ext cx="3104162" cy="1592358"/>
          </a:xfrm>
          <a:prstGeom prst="rect">
            <a:avLst/>
          </a:prstGeom>
        </p:spPr>
      </p:pic>
      <p:pic>
        <p:nvPicPr>
          <p:cNvPr id="9" name="Picture 8" descr="https://programyrekomendowane.praesterno.pl/wp-content/uploads/Loga/ProgRekmd.png">
            <a:extLst>
              <a:ext uri="{FF2B5EF4-FFF2-40B4-BE49-F238E27FC236}">
                <a16:creationId xmlns:a16="http://schemas.microsoft.com/office/drawing/2014/main" id="{2E190F7E-97CC-C068-A639-252FA30264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09354" y="4756926"/>
            <a:ext cx="2711990" cy="1076960"/>
          </a:xfrm>
          <a:prstGeom prst="rect">
            <a:avLst/>
          </a:prstGeom>
        </p:spPr>
      </p:pic>
      <p:pic>
        <p:nvPicPr>
          <p:cNvPr id="10" name="Picture 9" descr="https://programyrekomendowane.praesterno.pl/wp-content/uploads/Loga/logo_KCPU.png">
            <a:extLst>
              <a:ext uri="{FF2B5EF4-FFF2-40B4-BE49-F238E27FC236}">
                <a16:creationId xmlns:a16="http://schemas.microsoft.com/office/drawing/2014/main" id="{FE1C7FC0-F955-295C-D29F-0F50599023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49735" y="4673932"/>
            <a:ext cx="1297774" cy="1298322"/>
          </a:xfrm>
          <a:prstGeom prst="rect">
            <a:avLst/>
          </a:prstGeom>
        </p:spPr>
      </p:pic>
      <p:pic>
        <p:nvPicPr>
          <p:cNvPr id="2" name="Picture 1" descr="logo_FP.png">
            <a:extLst>
              <a:ext uri="{FF2B5EF4-FFF2-40B4-BE49-F238E27FC236}">
                <a16:creationId xmlns:a16="http://schemas.microsoft.com/office/drawing/2014/main" id="{8704EDAE-D5AE-88BD-5C7E-2D851FE0CE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70326" y="600035"/>
            <a:ext cx="4216877" cy="97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70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B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ogo of a triangle&#10;&#10;Description automatically generated">
            <a:extLst>
              <a:ext uri="{FF2B5EF4-FFF2-40B4-BE49-F238E27FC236}">
                <a16:creationId xmlns:a16="http://schemas.microsoft.com/office/drawing/2014/main" id="{B6DB0FA8-16ED-23E6-E2D5-3BFF9C79C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44" y="113221"/>
            <a:ext cx="1219200" cy="15499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194DD1-413F-A992-3F89-5D2EDEA05836}"/>
              </a:ext>
            </a:extLst>
          </p:cNvPr>
          <p:cNvSpPr txBox="1"/>
          <p:nvPr/>
        </p:nvSpPr>
        <p:spPr>
          <a:xfrm>
            <a:off x="1286163" y="5843"/>
            <a:ext cx="10901517" cy="15890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pl-PL" sz="2800" noProof="1">
                <a:solidFill>
                  <a:srgbClr val="E6EDF0"/>
                </a:solidFill>
                <a:latin typeface="Dotum"/>
                <a:ea typeface="Dotum"/>
                <a:cs typeface="+mj-cs"/>
              </a:rPr>
              <a:t>TYTUŁ</a:t>
            </a:r>
            <a:r>
              <a:rPr lang="en-US" sz="2800" noProof="1">
                <a:solidFill>
                  <a:srgbClr val="E6EDF0"/>
                </a:solidFill>
                <a:latin typeface="Dotum"/>
                <a:ea typeface="Dotum"/>
                <a:cs typeface="+mj-cs"/>
              </a:rPr>
              <a:t> SLAJDU</a:t>
            </a:r>
            <a:endParaRPr lang="en-US" sz="2800" noProof="1">
              <a:solidFill>
                <a:srgbClr val="E6EDF0"/>
              </a:solidFill>
              <a:latin typeface="Dotum"/>
              <a:ea typeface="Dotum"/>
              <a:cs typeface="Calibri 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670840-3209-8D6F-7E77-D64A3BFCDF0A}"/>
              </a:ext>
            </a:extLst>
          </p:cNvPr>
          <p:cNvSpPr txBox="1"/>
          <p:nvPr/>
        </p:nvSpPr>
        <p:spPr>
          <a:xfrm>
            <a:off x="1086927" y="2021457"/>
            <a:ext cx="10104409" cy="38396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r>
              <a:rPr lang="pl-PL" sz="2800">
                <a:solidFill>
                  <a:srgbClr val="FFFFFF"/>
                </a:solidFill>
                <a:cs typeface="Calibri"/>
              </a:rPr>
              <a:t>Tekst slajdu</a:t>
            </a:r>
            <a:endParaRPr lang="en-US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endParaRPr lang="pl-PL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r>
              <a:rPr lang="pl-PL" sz="2800">
                <a:solidFill>
                  <a:srgbClr val="FFFFFF"/>
                </a:solidFill>
                <a:cs typeface="Calibri"/>
              </a:rPr>
              <a:t>Tekst slajdu</a:t>
            </a:r>
            <a:endParaRPr lang="en-US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endParaRPr lang="pl-PL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r>
              <a:rPr lang="pl-PL" sz="2800">
                <a:solidFill>
                  <a:srgbClr val="FFFFFF"/>
                </a:solidFill>
                <a:cs typeface="Calibri"/>
              </a:rPr>
              <a:t>Tekst slajdu</a:t>
            </a:r>
            <a:endParaRPr lang="en-US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endParaRPr lang="pl-PL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endParaRPr lang="pl-PL" sz="2800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66323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B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ogo of a triangle&#10;&#10;Description automatically generated">
            <a:extLst>
              <a:ext uri="{FF2B5EF4-FFF2-40B4-BE49-F238E27FC236}">
                <a16:creationId xmlns:a16="http://schemas.microsoft.com/office/drawing/2014/main" id="{B6DB0FA8-16ED-23E6-E2D5-3BFF9C79C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44" y="113221"/>
            <a:ext cx="1219200" cy="15499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194DD1-413F-A992-3F89-5D2EDEA05836}"/>
              </a:ext>
            </a:extLst>
          </p:cNvPr>
          <p:cNvSpPr txBox="1"/>
          <p:nvPr/>
        </p:nvSpPr>
        <p:spPr>
          <a:xfrm>
            <a:off x="1286163" y="5843"/>
            <a:ext cx="10901517" cy="15890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noProof="1">
                <a:solidFill>
                  <a:srgbClr val="E6EDF0"/>
                </a:solidFill>
                <a:latin typeface="Dotum"/>
                <a:ea typeface="Dotum"/>
                <a:cs typeface="+mj-cs"/>
              </a:rPr>
              <a:t>TYTUŁ </a:t>
            </a:r>
            <a:r>
              <a:rPr lang="pl-PL" sz="2800" noProof="1">
                <a:solidFill>
                  <a:srgbClr val="E6EDF0"/>
                </a:solidFill>
                <a:latin typeface="Dotum"/>
                <a:ea typeface="Dotum"/>
                <a:cs typeface="+mj-cs"/>
              </a:rPr>
              <a:t>SLAJDU</a:t>
            </a:r>
            <a:endParaRPr lang="pl-PL" sz="2800" noProof="1">
              <a:solidFill>
                <a:srgbClr val="E6EDF0"/>
              </a:solidFill>
              <a:latin typeface="Dotum"/>
              <a:ea typeface="Dotum"/>
              <a:cs typeface="Calibri 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670840-3209-8D6F-7E77-D64A3BFCDF0A}"/>
              </a:ext>
            </a:extLst>
          </p:cNvPr>
          <p:cNvSpPr txBox="1"/>
          <p:nvPr/>
        </p:nvSpPr>
        <p:spPr>
          <a:xfrm>
            <a:off x="1086927" y="2021457"/>
            <a:ext cx="10104409" cy="38396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r>
              <a:rPr lang="pl-PL" sz="2800">
                <a:solidFill>
                  <a:srgbClr val="FFFFFF"/>
                </a:solidFill>
                <a:cs typeface="Calibri"/>
              </a:rPr>
              <a:t>Tekst slajdu</a:t>
            </a:r>
            <a:endParaRPr lang="en-US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endParaRPr lang="pl-PL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r>
              <a:rPr lang="pl-PL" sz="2800">
                <a:solidFill>
                  <a:srgbClr val="FFFFFF"/>
                </a:solidFill>
                <a:cs typeface="Calibri"/>
              </a:rPr>
              <a:t>Tekst slajdu</a:t>
            </a:r>
            <a:endParaRPr lang="en-US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endParaRPr lang="pl-PL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r>
              <a:rPr lang="pl-PL" sz="2800">
                <a:solidFill>
                  <a:srgbClr val="FFFFFF"/>
                </a:solidFill>
                <a:cs typeface="Calibri"/>
              </a:rPr>
              <a:t>Tekst slajdu</a:t>
            </a:r>
            <a:endParaRPr lang="en-US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endParaRPr lang="pl-PL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endParaRPr lang="pl-PL" sz="2800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6486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B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ogo of a triangle&#10;&#10;Description automatically generated">
            <a:extLst>
              <a:ext uri="{FF2B5EF4-FFF2-40B4-BE49-F238E27FC236}">
                <a16:creationId xmlns:a16="http://schemas.microsoft.com/office/drawing/2014/main" id="{B6DB0FA8-16ED-23E6-E2D5-3BFF9C79C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44" y="113221"/>
            <a:ext cx="1219200" cy="154996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0194DD1-413F-A992-3F89-5D2EDEA05836}"/>
              </a:ext>
            </a:extLst>
          </p:cNvPr>
          <p:cNvSpPr txBox="1"/>
          <p:nvPr/>
        </p:nvSpPr>
        <p:spPr>
          <a:xfrm>
            <a:off x="1286163" y="5843"/>
            <a:ext cx="10901517" cy="15890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noProof="1">
                <a:solidFill>
                  <a:srgbClr val="E6EDF0"/>
                </a:solidFill>
                <a:latin typeface="Dotum"/>
                <a:ea typeface="Dotum"/>
                <a:cs typeface="+mj-cs"/>
              </a:rPr>
              <a:t>TYTUŁ SLAJDU</a:t>
            </a:r>
            <a:endParaRPr lang="en-US" sz="2800" noProof="1">
              <a:solidFill>
                <a:srgbClr val="E6EDF0"/>
              </a:solidFill>
              <a:latin typeface="Dotum"/>
              <a:ea typeface="Dotum"/>
              <a:cs typeface="Calibri Ligh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670840-3209-8D6F-7E77-D64A3BFCDF0A}"/>
              </a:ext>
            </a:extLst>
          </p:cNvPr>
          <p:cNvSpPr txBox="1"/>
          <p:nvPr/>
        </p:nvSpPr>
        <p:spPr>
          <a:xfrm>
            <a:off x="1086927" y="2021457"/>
            <a:ext cx="10104409" cy="38396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r>
              <a:rPr lang="pl-PL" sz="2800">
                <a:solidFill>
                  <a:srgbClr val="FFFFFF"/>
                </a:solidFill>
                <a:cs typeface="Calibri"/>
              </a:rPr>
              <a:t>Tekst slajdu</a:t>
            </a:r>
            <a:endParaRPr lang="en-US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endParaRPr lang="pl-PL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r>
              <a:rPr lang="pl-PL" sz="2800">
                <a:solidFill>
                  <a:srgbClr val="FFFFFF"/>
                </a:solidFill>
                <a:cs typeface="Calibri"/>
              </a:rPr>
              <a:t>Tekst slajdu</a:t>
            </a:r>
            <a:endParaRPr lang="en-US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endParaRPr lang="pl-PL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r>
              <a:rPr lang="pl-PL" sz="2800">
                <a:solidFill>
                  <a:srgbClr val="FFFFFF"/>
                </a:solidFill>
                <a:cs typeface="Calibri"/>
              </a:rPr>
              <a:t>Tekst slajdu</a:t>
            </a:r>
            <a:endParaRPr lang="en-US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endParaRPr lang="pl-PL" sz="2800">
              <a:solidFill>
                <a:srgbClr val="FFFFFF"/>
              </a:solidFill>
              <a:cs typeface="Calibri"/>
            </a:endParaRPr>
          </a:p>
          <a:p>
            <a:pPr>
              <a:lnSpc>
                <a:spcPct val="114999"/>
              </a:lnSpc>
              <a:spcBef>
                <a:spcPts val="100"/>
              </a:spcBef>
              <a:spcAft>
                <a:spcPts val="300"/>
              </a:spcAft>
            </a:pPr>
            <a:endParaRPr lang="pl-PL" sz="2800">
              <a:solidFill>
                <a:srgbClr val="FFFFFF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1852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B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ogo of a triangle&#10;&#10;Description automatically generated">
            <a:extLst>
              <a:ext uri="{FF2B5EF4-FFF2-40B4-BE49-F238E27FC236}">
                <a16:creationId xmlns:a16="http://schemas.microsoft.com/office/drawing/2014/main" id="{B6DB0FA8-16ED-23E6-E2D5-3BFF9C79CA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731" y="156353"/>
            <a:ext cx="1219200" cy="1549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756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5B7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D9D36D6-2AC5-46A1-A849-4C82D5264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logo of a triangle&#10;&#10;Description automatically generated">
            <a:extLst>
              <a:ext uri="{FF2B5EF4-FFF2-40B4-BE49-F238E27FC236}">
                <a16:creationId xmlns:a16="http://schemas.microsoft.com/office/drawing/2014/main" id="{B6DB0FA8-16ED-23E6-E2D5-3BFF9C79CA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7841"/>
          <a:stretch/>
        </p:blipFill>
        <p:spPr>
          <a:xfrm>
            <a:off x="244434" y="301935"/>
            <a:ext cx="1528043" cy="212784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1F1237D-9048-C1AC-A342-DC83B2A39FF1}"/>
              </a:ext>
            </a:extLst>
          </p:cNvPr>
          <p:cNvSpPr txBox="1"/>
          <p:nvPr/>
        </p:nvSpPr>
        <p:spPr>
          <a:xfrm>
            <a:off x="308501" y="2478748"/>
            <a:ext cx="11606009" cy="2307964"/>
          </a:xfrm>
          <a:prstGeom prst="roundRect">
            <a:avLst/>
          </a:prstGeom>
          <a:solidFill>
            <a:srgbClr val="015B79"/>
          </a:solidFill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125000"/>
              </a:lnSpc>
              <a:spcBef>
                <a:spcPts val="1000"/>
              </a:spcBef>
              <a:spcAft>
                <a:spcPts val="600"/>
              </a:spcAft>
            </a:pPr>
            <a:r>
              <a:rPr lang="en-US" sz="4400" i="1" noProof="1">
                <a:solidFill>
                  <a:srgbClr val="E6EDF0"/>
                </a:solidFill>
                <a:latin typeface="Dotum"/>
                <a:ea typeface="Dotum"/>
                <a:cs typeface="Calibri" panose="020F0502020204030204"/>
              </a:rPr>
              <a:t>zakończenie</a:t>
            </a:r>
          </a:p>
          <a:p>
            <a:pPr algn="ctr">
              <a:spcBef>
                <a:spcPts val="100"/>
              </a:spcBef>
              <a:spcAft>
                <a:spcPts val="2000"/>
              </a:spcAft>
            </a:pPr>
            <a:r>
              <a:rPr lang="en-US" sz="2400" u="sng" noProof="1">
                <a:solidFill>
                  <a:srgbClr val="E6EDF0"/>
                </a:solidFill>
                <a:ea typeface="+mn-lt"/>
                <a:cs typeface="+mn-lt"/>
              </a:rPr>
              <a:t>Imię, nazwisko, informacje dod.</a:t>
            </a:r>
          </a:p>
          <a:p>
            <a:pPr algn="ctr">
              <a:spcBef>
                <a:spcPts val="100"/>
              </a:spcBef>
              <a:spcAft>
                <a:spcPts val="2000"/>
              </a:spcAft>
            </a:pPr>
            <a:r>
              <a:rPr lang="en-US" sz="2400" i="1" noProof="1">
                <a:solidFill>
                  <a:srgbClr val="E6EDF0"/>
                </a:solidFill>
                <a:ea typeface="+mn-lt"/>
                <a:cs typeface="+mn-lt"/>
              </a:rPr>
              <a:t>https://programyrekomendowane.praesterno.pl/</a:t>
            </a:r>
            <a:r>
              <a:rPr lang="en-US" sz="2400" noProof="1">
                <a:solidFill>
                  <a:srgbClr val="E6EDF0"/>
                </a:solidFill>
                <a:ea typeface="+mn-lt"/>
                <a:cs typeface="+mn-lt"/>
              </a:rPr>
              <a:t>debata/sesja1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639A05C-5571-9B51-2D06-AAC6172C3FFD}"/>
              </a:ext>
            </a:extLst>
          </p:cNvPr>
          <p:cNvSpPr txBox="1"/>
          <p:nvPr/>
        </p:nvSpPr>
        <p:spPr>
          <a:xfrm>
            <a:off x="6576" y="6231237"/>
            <a:ext cx="12181103" cy="625814"/>
          </a:xfrm>
          <a:prstGeom prst="roundRect">
            <a:avLst/>
          </a:prstGeom>
          <a:solidFill>
            <a:srgbClr val="015B79"/>
          </a:solidFill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spcBef>
                <a:spcPts val="100"/>
              </a:spcBef>
              <a:spcAft>
                <a:spcPts val="2000"/>
              </a:spcAft>
            </a:pPr>
            <a:r>
              <a:rPr lang="en-US" sz="1400" i="1" noProof="1">
                <a:solidFill>
                  <a:srgbClr val="E6EDF0"/>
                </a:solidFill>
                <a:ea typeface="+mn-lt"/>
                <a:cs typeface="+mn-lt"/>
              </a:rPr>
              <a:t>Zadanie jest współfinansowane ze środków Narodowego Programu Zdrowia na lata 2021–2025 w ramach konkursu przeprowadzonego przez Krajowe Centrum Przeciwdziałania Uzależnieniom.</a:t>
            </a:r>
            <a:endParaRPr lang="en-US" sz="1400" i="1">
              <a:cs typeface="Calibri" panose="020F0502020204030204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AD95071-D501-03A1-4F06-3EC5C8D661F0}"/>
              </a:ext>
            </a:extLst>
          </p:cNvPr>
          <p:cNvSpPr txBox="1"/>
          <p:nvPr/>
        </p:nvSpPr>
        <p:spPr>
          <a:xfrm>
            <a:off x="121595" y="4735994"/>
            <a:ext cx="11792914" cy="2121058"/>
          </a:xfrm>
          <a:prstGeom prst="round2DiagRect">
            <a:avLst/>
          </a:prstGeom>
          <a:solidFill>
            <a:srgbClr val="4E889C"/>
          </a:solidFill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1100"/>
              </a:spcBef>
              <a:spcAft>
                <a:spcPts val="2000"/>
              </a:spcAft>
            </a:pPr>
            <a:r>
              <a:rPr lang="pl-PL" sz="1400" b="0" i="1" u="none" strike="noStrike">
                <a:solidFill>
                  <a:srgbClr val="E6EDF0"/>
                </a:solidFill>
                <a:latin typeface="Calibri"/>
              </a:rPr>
              <a:t>Zadanie jest współfinansowane ze środków Narodowego Programu Zdrowia na lata 2021–2025 w ramach konkursu przeprowadzonego przez Krajowe Centrum Przeciwdziałania Uzależnieniom.</a:t>
            </a:r>
            <a:r>
              <a:rPr lang="pl-PL" sz="1400" b="0" i="0">
                <a:solidFill>
                  <a:srgbClr val="E6EDF0"/>
                </a:solidFill>
                <a:latin typeface="Calibri"/>
              </a:rPr>
              <a:t>​</a:t>
            </a:r>
            <a:endParaRPr lang="pl-PL" sz="2800">
              <a:solidFill>
                <a:srgbClr val="E6EDF0"/>
              </a:solidFill>
              <a:cs typeface="Calibri"/>
            </a:endParaRPr>
          </a:p>
        </p:txBody>
      </p:sp>
      <p:pic>
        <p:nvPicPr>
          <p:cNvPr id="4" name="Picture 3" descr="https://programyrekomendowane.praesterno.pl/wp-content/uploads/Loga/Logo_Ministerstwa_Zdrowia.png">
            <a:extLst>
              <a:ext uri="{FF2B5EF4-FFF2-40B4-BE49-F238E27FC236}">
                <a16:creationId xmlns:a16="http://schemas.microsoft.com/office/drawing/2014/main" id="{E64E70B7-B6C4-A666-CDC6-A71EFF713B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785" y="5050843"/>
            <a:ext cx="2668860" cy="1002445"/>
          </a:xfrm>
          <a:prstGeom prst="rect">
            <a:avLst/>
          </a:prstGeom>
        </p:spPr>
      </p:pic>
      <p:pic>
        <p:nvPicPr>
          <p:cNvPr id="9" name="Picture 8" descr="A blue logo with a black background&#10;&#10;Description automatically generated">
            <a:extLst>
              <a:ext uri="{FF2B5EF4-FFF2-40B4-BE49-F238E27FC236}">
                <a16:creationId xmlns:a16="http://schemas.microsoft.com/office/drawing/2014/main" id="{474E8011-3F48-FC9F-CC6C-0233CADAD57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2535" r="467" b="25821"/>
          <a:stretch/>
        </p:blipFill>
        <p:spPr>
          <a:xfrm>
            <a:off x="3695103" y="4641051"/>
            <a:ext cx="2960388" cy="1506094"/>
          </a:xfrm>
          <a:prstGeom prst="rect">
            <a:avLst/>
          </a:prstGeom>
        </p:spPr>
      </p:pic>
      <p:pic>
        <p:nvPicPr>
          <p:cNvPr id="12" name="Picture 11" descr="https://programyrekomendowane.praesterno.pl/wp-content/uploads/Loga/ProgRekmd.png">
            <a:extLst>
              <a:ext uri="{FF2B5EF4-FFF2-40B4-BE49-F238E27FC236}">
                <a16:creationId xmlns:a16="http://schemas.microsoft.com/office/drawing/2014/main" id="{ED690E89-68D5-9B49-C6BC-E830D7C6BE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0600" y="5044473"/>
            <a:ext cx="2539462" cy="961942"/>
          </a:xfrm>
          <a:prstGeom prst="rect">
            <a:avLst/>
          </a:prstGeom>
        </p:spPr>
      </p:pic>
      <p:pic>
        <p:nvPicPr>
          <p:cNvPr id="14" name="Picture 13" descr="https://programyrekomendowane.praesterno.pl/wp-content/uploads/Loga/logo_KCPU.png">
            <a:extLst>
              <a:ext uri="{FF2B5EF4-FFF2-40B4-BE49-F238E27FC236}">
                <a16:creationId xmlns:a16="http://schemas.microsoft.com/office/drawing/2014/main" id="{1FC78CD5-F193-5954-5827-F5A9713AFA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20981" y="4975856"/>
            <a:ext cx="1197133" cy="118330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475CF3A-D1F8-41FA-6FCF-4F8D9D564B49}"/>
              </a:ext>
            </a:extLst>
          </p:cNvPr>
          <p:cNvSpPr txBox="1"/>
          <p:nvPr/>
        </p:nvSpPr>
        <p:spPr>
          <a:xfrm>
            <a:off x="311378" y="-5042"/>
            <a:ext cx="11451760" cy="26495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914400" algn="ctr">
              <a:spcBef>
                <a:spcPts val="100"/>
              </a:spcBef>
              <a:spcAft>
                <a:spcPts val="2000"/>
              </a:spcAft>
            </a:pPr>
            <a:r>
              <a:rPr lang="en-US" sz="3600" i="1" noProof="1">
                <a:solidFill>
                  <a:srgbClr val="93B6C2"/>
                </a:solidFill>
                <a:latin typeface="Dotum"/>
                <a:ea typeface="Dotum"/>
                <a:cs typeface="+mj-cs"/>
              </a:rPr>
              <a:t>Programy r</a:t>
            </a:r>
            <a:r>
              <a:rPr lang="pl-PL" sz="3600" i="1" noProof="1">
                <a:solidFill>
                  <a:srgbClr val="93B6C2"/>
                </a:solidFill>
                <a:latin typeface="Dotum"/>
                <a:ea typeface="Dotum"/>
                <a:cs typeface="+mj-cs"/>
              </a:rPr>
              <a:t>ekomendowane</a:t>
            </a:r>
            <a:r>
              <a:rPr lang="en-US" sz="3600" i="1" noProof="1">
                <a:solidFill>
                  <a:srgbClr val="93B6C2"/>
                </a:solidFill>
                <a:latin typeface="Dotum"/>
                <a:ea typeface="Dotum"/>
                <a:cs typeface="+mj-cs"/>
              </a:rPr>
              <a:t> – szanse </a:t>
            </a:r>
            <a:br>
              <a:rPr lang="en-US" sz="3600" i="1" noProof="1">
                <a:latin typeface="Dotum"/>
                <a:ea typeface="Dotum"/>
                <a:cs typeface="+mj-cs"/>
              </a:rPr>
            </a:br>
            <a:r>
              <a:rPr lang="en-US" sz="3600" i="1" noProof="1">
                <a:solidFill>
                  <a:srgbClr val="93B6C2"/>
                </a:solidFill>
                <a:latin typeface="Dotum"/>
                <a:ea typeface="Dotum"/>
                <a:cs typeface="+mj-cs"/>
              </a:rPr>
              <a:t>i wyzwania.</a:t>
            </a:r>
            <a:r>
              <a:rPr lang="en-US" sz="3600" noProof="1">
                <a:solidFill>
                  <a:srgbClr val="93B6C2"/>
                </a:solidFill>
                <a:latin typeface="Dotum"/>
                <a:ea typeface="Dotum"/>
                <a:cs typeface="+mj-cs"/>
              </a:rPr>
              <a:t> </a:t>
            </a:r>
            <a:r>
              <a:rPr lang="en-US" sz="3600" b="1" noProof="1">
                <a:solidFill>
                  <a:srgbClr val="93B6C2"/>
                </a:solidFill>
                <a:latin typeface="Dotum"/>
                <a:ea typeface="+mn-lt"/>
                <a:cs typeface="+mn-lt"/>
              </a:rPr>
              <a:t>Debata</a:t>
            </a:r>
            <a:endParaRPr lang="en-US" sz="3600" b="1" dirty="0">
              <a:solidFill>
                <a:srgbClr val="93B6C2"/>
              </a:solidFill>
              <a:cs typeface="Calibri" panose="020F0502020204030204"/>
            </a:endParaRPr>
          </a:p>
          <a:p>
            <a:pPr marL="914400"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noProof="1">
                <a:solidFill>
                  <a:srgbClr val="93B6C2"/>
                </a:solidFill>
                <a:ea typeface="+mn-lt"/>
                <a:cs typeface="+mn-lt"/>
              </a:rPr>
              <a:t>Sesja 1, on-line, 18 października 2023 r.</a:t>
            </a:r>
          </a:p>
        </p:txBody>
      </p:sp>
    </p:spTree>
    <p:extLst>
      <p:ext uri="{BB962C8B-B14F-4D97-AF65-F5344CB8AC3E}">
        <p14:creationId xmlns:p14="http://schemas.microsoft.com/office/powerpoint/2010/main" val="3983107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19</cp:revision>
  <dcterms:created xsi:type="dcterms:W3CDTF">2023-09-14T13:56:26Z</dcterms:created>
  <dcterms:modified xsi:type="dcterms:W3CDTF">2023-10-03T10:20:35Z</dcterms:modified>
</cp:coreProperties>
</file>